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49" r:id="rId2"/>
    <p:sldMasterId id="2147483650" r:id="rId3"/>
    <p:sldMasterId id="2147483651" r:id="rId4"/>
    <p:sldMasterId id="2147483696" r:id="rId5"/>
  </p:sldMasterIdLst>
  <p:notesMasterIdLst>
    <p:notesMasterId r:id="rId21"/>
  </p:notesMasterIdLst>
  <p:sldIdLst>
    <p:sldId id="256" r:id="rId6"/>
    <p:sldId id="257" r:id="rId7"/>
    <p:sldId id="258" r:id="rId8"/>
    <p:sldId id="259" r:id="rId9"/>
    <p:sldId id="260" r:id="rId10"/>
    <p:sldId id="261" r:id="rId11"/>
    <p:sldId id="274" r:id="rId12"/>
    <p:sldId id="262" r:id="rId13"/>
    <p:sldId id="263" r:id="rId14"/>
    <p:sldId id="264" r:id="rId15"/>
    <p:sldId id="265" r:id="rId16"/>
    <p:sldId id="267" r:id="rId17"/>
    <p:sldId id="271" r:id="rId18"/>
    <p:sldId id="272" r:id="rId19"/>
    <p:sldId id="273" r:id="rId20"/>
  </p:sldIdLst>
  <p:sldSz cx="10080625" cy="7559675"/>
  <p:notesSz cx="7559675" cy="10691813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+mn-ea"/>
        <a:cs typeface="Arial Unicode MS" charset="0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+mn-ea"/>
        <a:cs typeface="Arial Unicode MS" charset="0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+mn-ea"/>
        <a:cs typeface="Arial Unicode MS" charset="0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+mn-ea"/>
        <a:cs typeface="Arial Unicode MS" charset="0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+mn-ea"/>
        <a:cs typeface="Arial Unicode MS" charset="0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+mn-ea"/>
        <a:cs typeface="Arial Unicode MS" charset="0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+mn-ea"/>
        <a:cs typeface="Arial Unicode MS" charset="0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+mn-ea"/>
        <a:cs typeface="Arial Unicode MS" charset="0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+mn-ea"/>
        <a:cs typeface="Arial Unicode MS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92" autoAdjust="0"/>
    <p:restoredTop sz="94660"/>
  </p:normalViewPr>
  <p:slideViewPr>
    <p:cSldViewPr>
      <p:cViewPr varScale="1">
        <p:scale>
          <a:sx n="64" d="100"/>
          <a:sy n="64" d="100"/>
        </p:scale>
        <p:origin x="1506" y="60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1">
            <a:extLst>
              <a:ext uri="{FF2B5EF4-FFF2-40B4-BE49-F238E27FC236}">
                <a16:creationId xmlns:a16="http://schemas.microsoft.com/office/drawing/2014/main" id="{DA74AD53-128D-46E7-A2F7-38030126A7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360" cap="sq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87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6147" name="AutoShape 2">
            <a:extLst>
              <a:ext uri="{FF2B5EF4-FFF2-40B4-BE49-F238E27FC236}">
                <a16:creationId xmlns:a16="http://schemas.microsoft.com/office/drawing/2014/main" id="{269E35C9-33E9-40C5-B150-CF9F7F51BA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87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6148" name="AutoShape 3">
            <a:extLst>
              <a:ext uri="{FF2B5EF4-FFF2-40B4-BE49-F238E27FC236}">
                <a16:creationId xmlns:a16="http://schemas.microsoft.com/office/drawing/2014/main" id="{1AF3249D-B5BE-4283-9C2C-5AC8EBC938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87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6149" name="AutoShape 4">
            <a:extLst>
              <a:ext uri="{FF2B5EF4-FFF2-40B4-BE49-F238E27FC236}">
                <a16:creationId xmlns:a16="http://schemas.microsoft.com/office/drawing/2014/main" id="{00F0FD1C-11C6-40C1-B121-ECE906A711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87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6150" name="Rectangle 5">
            <a:extLst>
              <a:ext uri="{FF2B5EF4-FFF2-40B4-BE49-F238E27FC236}">
                <a16:creationId xmlns:a16="http://schemas.microsoft.com/office/drawing/2014/main" id="{A695368F-723A-4501-8868-F534C94B9ACF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37175" cy="400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5126" name="Rectangle 6">
            <a:extLst>
              <a:ext uri="{FF2B5EF4-FFF2-40B4-BE49-F238E27FC236}">
                <a16:creationId xmlns:a16="http://schemas.microsoft.com/office/drawing/2014/main" id="{38F06609-6EBE-40EF-8395-3BE9BDC9F272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0438" cy="48037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de-DE" altLang="de-DE" noProof="0"/>
          </a:p>
        </p:txBody>
      </p:sp>
      <p:sp>
        <p:nvSpPr>
          <p:cNvPr id="6152" name="Text Box 7">
            <a:extLst>
              <a:ext uri="{FF2B5EF4-FFF2-40B4-BE49-F238E27FC236}">
                <a16:creationId xmlns:a16="http://schemas.microsoft.com/office/drawing/2014/main" id="{B6E0BF5D-FE51-4E95-BF02-CBD8F96B88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3276600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87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6153" name="Text Box 8">
            <a:extLst>
              <a:ext uri="{FF2B5EF4-FFF2-40B4-BE49-F238E27FC236}">
                <a16:creationId xmlns:a16="http://schemas.microsoft.com/office/drawing/2014/main" id="{42B89945-5F75-4D01-92A0-FC4FF8DCAE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8313" y="0"/>
            <a:ext cx="3276600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87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6154" name="Text Box 9">
            <a:extLst>
              <a:ext uri="{FF2B5EF4-FFF2-40B4-BE49-F238E27FC236}">
                <a16:creationId xmlns:a16="http://schemas.microsoft.com/office/drawing/2014/main" id="{9EDAACF5-4656-4D92-B3B5-83F7F6D1EC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0156825"/>
            <a:ext cx="3276600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87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5130" name="Rectangle 10">
            <a:extLst>
              <a:ext uri="{FF2B5EF4-FFF2-40B4-BE49-F238E27FC236}">
                <a16:creationId xmlns:a16="http://schemas.microsoft.com/office/drawing/2014/main" id="{A384A3FC-7EF0-45FC-80A6-C7D5A5E6F038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6825"/>
            <a:ext cx="3273425" cy="5286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>
              <a:lnSpc>
                <a:spcPct val="95000"/>
              </a:lnSpc>
              <a:buClrTx/>
              <a:buSzPct val="100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400">
                <a:solidFill>
                  <a:srgbClr val="FFFFFF"/>
                </a:solidFill>
                <a:latin typeface="Times New Roman" panose="02020603050405020304" pitchFamily="18" charset="0"/>
                <a:cs typeface="Segoe UI" panose="020B0502040204020203" pitchFamily="34" charset="0"/>
              </a:defRPr>
            </a:lvl1pPr>
          </a:lstStyle>
          <a:p>
            <a:pPr>
              <a:defRPr/>
            </a:pPr>
            <a:fld id="{BC455B0E-B8F9-49F5-B3A6-EDF3E550DEDF}" type="slidenum">
              <a:rPr lang="en-GB" altLang="de-DE"/>
              <a:pPr>
                <a:defRPr/>
              </a:pPr>
              <a:t>‹Nr.›</a:t>
            </a:fld>
            <a:endParaRPr lang="en-GB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0">
            <a:extLst>
              <a:ext uri="{FF2B5EF4-FFF2-40B4-BE49-F238E27FC236}">
                <a16:creationId xmlns:a16="http://schemas.microsoft.com/office/drawing/2014/main" id="{216B5E71-7E8B-4AF5-89EE-8002EE642A62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7AF46864-45A5-4020-951C-627E34593864}" type="slidenum">
              <a:rPr lang="en-GB" altLang="de-DE" sz="1400" smtClean="0">
                <a:solidFill>
                  <a:srgbClr val="FFFFFF"/>
                </a:solidFill>
              </a:rPr>
              <a:pPr>
                <a:spcBef>
                  <a:spcPct val="0"/>
                </a:spcBef>
                <a:buClrTx/>
                <a:buFontTx/>
                <a:buNone/>
              </a:pPr>
              <a:t>1</a:t>
            </a:fld>
            <a:endParaRPr lang="en-GB" altLang="de-DE" sz="1400">
              <a:solidFill>
                <a:srgbClr val="FFFFFF"/>
              </a:solidFill>
            </a:endParaRPr>
          </a:p>
        </p:txBody>
      </p:sp>
      <p:sp>
        <p:nvSpPr>
          <p:cNvPr id="8195" name="Text Box 1">
            <a:extLst>
              <a:ext uri="{FF2B5EF4-FFF2-40B4-BE49-F238E27FC236}">
                <a16:creationId xmlns:a16="http://schemas.microsoft.com/office/drawing/2014/main" id="{22A955B4-6E53-483C-9DE3-AD842A4554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8313" y="10156825"/>
            <a:ext cx="3276600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508BD52B-9F7C-4F4C-8421-30556B0435BE}" type="slidenum">
              <a:rPr lang="en-GB" altLang="de-DE" sz="1400">
                <a:solidFill>
                  <a:srgbClr val="FFFFFF"/>
                </a:solidFill>
              </a:rPr>
              <a:pPr algn="r" eaLnBrk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1</a:t>
            </a:fld>
            <a:endParaRPr lang="en-GB" altLang="de-DE" sz="1400">
              <a:solidFill>
                <a:srgbClr val="FFFFFF"/>
              </a:solidFill>
            </a:endParaRPr>
          </a:p>
        </p:txBody>
      </p:sp>
      <p:sp>
        <p:nvSpPr>
          <p:cNvPr id="8196" name="Text Box 2">
            <a:extLst>
              <a:ext uri="{FF2B5EF4-FFF2-40B4-BE49-F238E27FC236}">
                <a16:creationId xmlns:a16="http://schemas.microsoft.com/office/drawing/2014/main" id="{FA6B9DA1-B632-4DA2-BECA-F54437CF88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87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8197" name="Text Box 3">
            <a:extLst>
              <a:ext uri="{FF2B5EF4-FFF2-40B4-BE49-F238E27FC236}">
                <a16:creationId xmlns:a16="http://schemas.microsoft.com/office/drawing/2014/main" id="{925E8418-443F-406F-8256-D990137E1B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5078413"/>
            <a:ext cx="6045200" cy="481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87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10">
            <a:extLst>
              <a:ext uri="{FF2B5EF4-FFF2-40B4-BE49-F238E27FC236}">
                <a16:creationId xmlns:a16="http://schemas.microsoft.com/office/drawing/2014/main" id="{5098344A-F9A3-4FB8-80C4-E60C091E1B62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7DEBB01E-C4ED-40DB-8B3C-F1C3B3A2C4B3}" type="slidenum">
              <a:rPr lang="en-GB" altLang="de-DE" sz="1400" smtClean="0">
                <a:solidFill>
                  <a:srgbClr val="FFFFFF"/>
                </a:solidFill>
              </a:rPr>
              <a:pPr>
                <a:spcBef>
                  <a:spcPct val="0"/>
                </a:spcBef>
                <a:buClrTx/>
                <a:buFontTx/>
                <a:buNone/>
              </a:pPr>
              <a:t>11</a:t>
            </a:fld>
            <a:endParaRPr lang="en-GB" altLang="de-DE" sz="1400">
              <a:solidFill>
                <a:srgbClr val="FFFFFF"/>
              </a:solidFill>
            </a:endParaRPr>
          </a:p>
        </p:txBody>
      </p:sp>
      <p:sp>
        <p:nvSpPr>
          <p:cNvPr id="27651" name="Text Box 1">
            <a:extLst>
              <a:ext uri="{FF2B5EF4-FFF2-40B4-BE49-F238E27FC236}">
                <a16:creationId xmlns:a16="http://schemas.microsoft.com/office/drawing/2014/main" id="{64BEE1FF-CEC2-48E2-8928-C16E8E1771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8313" y="10156825"/>
            <a:ext cx="3276600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516AEB9A-FF30-4654-871C-6C08B24150C9}" type="slidenum">
              <a:rPr lang="en-GB" altLang="de-DE" sz="1400">
                <a:solidFill>
                  <a:srgbClr val="FFFFFF"/>
                </a:solidFill>
              </a:rPr>
              <a:pPr algn="r" eaLnBrk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11</a:t>
            </a:fld>
            <a:endParaRPr lang="en-GB" altLang="de-DE" sz="1400">
              <a:solidFill>
                <a:srgbClr val="FFFFFF"/>
              </a:solidFill>
            </a:endParaRPr>
          </a:p>
        </p:txBody>
      </p:sp>
      <p:sp>
        <p:nvSpPr>
          <p:cNvPr id="27652" name="Text Box 2">
            <a:extLst>
              <a:ext uri="{FF2B5EF4-FFF2-40B4-BE49-F238E27FC236}">
                <a16:creationId xmlns:a16="http://schemas.microsoft.com/office/drawing/2014/main" id="{0E7567A4-C3FD-4FAB-AF12-BA9501AF9C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6488" y="812800"/>
            <a:ext cx="5343525" cy="4006850"/>
          </a:xfrm>
          <a:prstGeom prst="rect">
            <a:avLst/>
          </a:prstGeom>
          <a:solidFill>
            <a:srgbClr val="FFFFFF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87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27653" name="Text Box 3">
            <a:extLst>
              <a:ext uri="{FF2B5EF4-FFF2-40B4-BE49-F238E27FC236}">
                <a16:creationId xmlns:a16="http://schemas.microsoft.com/office/drawing/2014/main" id="{E99F2188-D196-4DF7-88B7-778AEE0439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5078413"/>
            <a:ext cx="6045200" cy="481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87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0">
            <a:extLst>
              <a:ext uri="{FF2B5EF4-FFF2-40B4-BE49-F238E27FC236}">
                <a16:creationId xmlns:a16="http://schemas.microsoft.com/office/drawing/2014/main" id="{E1B0D8AB-403F-407E-B044-22598DEF238A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3303A72E-432F-4106-9E0E-7B09BFF779FA}" type="slidenum">
              <a:rPr lang="en-GB" altLang="de-DE" sz="1400" smtClean="0">
                <a:solidFill>
                  <a:srgbClr val="FFFFFF"/>
                </a:solidFill>
              </a:rPr>
              <a:pPr>
                <a:spcBef>
                  <a:spcPct val="0"/>
                </a:spcBef>
                <a:buClrTx/>
                <a:buFontTx/>
                <a:buNone/>
              </a:pPr>
              <a:t>12</a:t>
            </a:fld>
            <a:endParaRPr lang="en-GB" altLang="de-DE" sz="1400">
              <a:solidFill>
                <a:srgbClr val="FFFFFF"/>
              </a:solidFill>
            </a:endParaRPr>
          </a:p>
        </p:txBody>
      </p:sp>
      <p:sp>
        <p:nvSpPr>
          <p:cNvPr id="31747" name="Text Box 1">
            <a:extLst>
              <a:ext uri="{FF2B5EF4-FFF2-40B4-BE49-F238E27FC236}">
                <a16:creationId xmlns:a16="http://schemas.microsoft.com/office/drawing/2014/main" id="{E11C2AFB-3483-4419-9E19-79071C9343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8313" y="10156825"/>
            <a:ext cx="3276600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1FC03675-DB05-49A5-A997-980A1E2D9357}" type="slidenum">
              <a:rPr lang="en-GB" altLang="de-DE" sz="1400">
                <a:solidFill>
                  <a:srgbClr val="FFFFFF"/>
                </a:solidFill>
              </a:rPr>
              <a:pPr algn="r" eaLnBrk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12</a:t>
            </a:fld>
            <a:endParaRPr lang="en-GB" altLang="de-DE" sz="1400">
              <a:solidFill>
                <a:srgbClr val="FFFFFF"/>
              </a:solidFill>
            </a:endParaRPr>
          </a:p>
        </p:txBody>
      </p:sp>
      <p:sp>
        <p:nvSpPr>
          <p:cNvPr id="31748" name="Text Box 2">
            <a:extLst>
              <a:ext uri="{FF2B5EF4-FFF2-40B4-BE49-F238E27FC236}">
                <a16:creationId xmlns:a16="http://schemas.microsoft.com/office/drawing/2014/main" id="{B9139FB3-50A7-4F3B-B209-67EA05D744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87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31749" name="Text Box 3">
            <a:extLst>
              <a:ext uri="{FF2B5EF4-FFF2-40B4-BE49-F238E27FC236}">
                <a16:creationId xmlns:a16="http://schemas.microsoft.com/office/drawing/2014/main" id="{73F8DB5F-2B0E-461B-8912-BDCA69FDC5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5078413"/>
            <a:ext cx="6045200" cy="481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87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10">
            <a:extLst>
              <a:ext uri="{FF2B5EF4-FFF2-40B4-BE49-F238E27FC236}">
                <a16:creationId xmlns:a16="http://schemas.microsoft.com/office/drawing/2014/main" id="{A2042152-8EAD-4979-9709-AB39C7897708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7AF0E6AB-C72A-4C75-8511-71534FBD8FA8}" type="slidenum">
              <a:rPr lang="en-GB" altLang="de-DE" sz="1400" smtClean="0">
                <a:solidFill>
                  <a:srgbClr val="FFFFFF"/>
                </a:solidFill>
                <a:ea typeface="Arial Unicode MS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13</a:t>
            </a:fld>
            <a:endParaRPr lang="en-GB" altLang="de-DE" sz="1400">
              <a:solidFill>
                <a:srgbClr val="FFFFFF"/>
              </a:solidFill>
              <a:ea typeface="Arial Unicode MS" charset="0"/>
            </a:endParaRPr>
          </a:p>
        </p:txBody>
      </p:sp>
      <p:sp>
        <p:nvSpPr>
          <p:cNvPr id="33795" name="Text Box 1">
            <a:extLst>
              <a:ext uri="{FF2B5EF4-FFF2-40B4-BE49-F238E27FC236}">
                <a16:creationId xmlns:a16="http://schemas.microsoft.com/office/drawing/2014/main" id="{5FAFA8E9-4423-4103-81D7-AE6CD84C60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8313" y="10156825"/>
            <a:ext cx="3276600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4BFEA3A3-6EF8-4696-9673-2FFDA742830A}" type="slidenum">
              <a:rPr lang="en-GB" altLang="de-DE" sz="1400">
                <a:solidFill>
                  <a:srgbClr val="FFFFFF"/>
                </a:solidFill>
              </a:rPr>
              <a:pPr algn="r" eaLnBrk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13</a:t>
            </a:fld>
            <a:endParaRPr lang="en-GB" altLang="de-DE" sz="1400">
              <a:solidFill>
                <a:srgbClr val="FFFFFF"/>
              </a:solidFill>
            </a:endParaRPr>
          </a:p>
        </p:txBody>
      </p:sp>
      <p:sp>
        <p:nvSpPr>
          <p:cNvPr id="33796" name="Rectangle 2">
            <a:extLst>
              <a:ext uri="{FF2B5EF4-FFF2-40B4-BE49-F238E27FC236}">
                <a16:creationId xmlns:a16="http://schemas.microsoft.com/office/drawing/2014/main" id="{CF7925C0-2B03-421D-A5B8-B88EA7DA306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1937" cy="40068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3797" name="Text Box 3">
            <a:extLst>
              <a:ext uri="{FF2B5EF4-FFF2-40B4-BE49-F238E27FC236}">
                <a16:creationId xmlns:a16="http://schemas.microsoft.com/office/drawing/2014/main" id="{44716C6F-99AA-4354-80EF-6111F772AA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5078413"/>
            <a:ext cx="6045200" cy="4719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87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>
              <a:solidFill>
                <a:srgbClr val="FFFFFF"/>
              </a:solidFill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10">
            <a:extLst>
              <a:ext uri="{FF2B5EF4-FFF2-40B4-BE49-F238E27FC236}">
                <a16:creationId xmlns:a16="http://schemas.microsoft.com/office/drawing/2014/main" id="{14664F59-3E09-40AC-8773-38543B96828C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C3F1E93F-77D4-413E-87A3-635A73CFF493}" type="slidenum">
              <a:rPr lang="en-GB" altLang="de-DE" sz="1400" smtClean="0">
                <a:solidFill>
                  <a:srgbClr val="FFFFFF"/>
                </a:solidFill>
                <a:ea typeface="Arial Unicode MS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14</a:t>
            </a:fld>
            <a:endParaRPr lang="en-GB" altLang="de-DE" sz="1400">
              <a:solidFill>
                <a:srgbClr val="FFFFFF"/>
              </a:solidFill>
              <a:ea typeface="Arial Unicode MS" charset="0"/>
            </a:endParaRPr>
          </a:p>
        </p:txBody>
      </p:sp>
      <p:sp>
        <p:nvSpPr>
          <p:cNvPr id="35843" name="Text Box 1">
            <a:extLst>
              <a:ext uri="{FF2B5EF4-FFF2-40B4-BE49-F238E27FC236}">
                <a16:creationId xmlns:a16="http://schemas.microsoft.com/office/drawing/2014/main" id="{72E2D4CA-C0FD-41D6-B4ED-63C2ECA059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8313" y="10156825"/>
            <a:ext cx="3276600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D3C866D0-DF74-4B16-B34D-6073449BA636}" type="slidenum">
              <a:rPr lang="en-GB" altLang="de-DE" sz="1400">
                <a:solidFill>
                  <a:srgbClr val="FFFFFF"/>
                </a:solidFill>
              </a:rPr>
              <a:pPr algn="r" eaLnBrk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14</a:t>
            </a:fld>
            <a:endParaRPr lang="en-GB" altLang="de-DE" sz="1400">
              <a:solidFill>
                <a:srgbClr val="FFFFFF"/>
              </a:solidFill>
            </a:endParaRPr>
          </a:p>
        </p:txBody>
      </p:sp>
      <p:sp>
        <p:nvSpPr>
          <p:cNvPr id="35844" name="Rectangle 2">
            <a:extLst>
              <a:ext uri="{FF2B5EF4-FFF2-40B4-BE49-F238E27FC236}">
                <a16:creationId xmlns:a16="http://schemas.microsoft.com/office/drawing/2014/main" id="{D49D1FB0-2D6D-4FB2-87D8-BDF65218B8F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1937" cy="40068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5845" name="Text Box 3">
            <a:extLst>
              <a:ext uri="{FF2B5EF4-FFF2-40B4-BE49-F238E27FC236}">
                <a16:creationId xmlns:a16="http://schemas.microsoft.com/office/drawing/2014/main" id="{54630F2F-8F8F-454C-ADE8-E7307753AE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5078413"/>
            <a:ext cx="6045200" cy="4719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87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>
              <a:solidFill>
                <a:srgbClr val="FFFFFF"/>
              </a:solidFill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10">
            <a:extLst>
              <a:ext uri="{FF2B5EF4-FFF2-40B4-BE49-F238E27FC236}">
                <a16:creationId xmlns:a16="http://schemas.microsoft.com/office/drawing/2014/main" id="{8977C25B-2970-4550-979C-E28A3659B1D5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3CB26B49-1F0A-4F89-B584-17A0B2EFA32D}" type="slidenum">
              <a:rPr lang="en-GB" altLang="de-DE" sz="1400" smtClean="0">
                <a:solidFill>
                  <a:srgbClr val="FFFFFF"/>
                </a:solidFill>
                <a:ea typeface="Arial Unicode MS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15</a:t>
            </a:fld>
            <a:endParaRPr lang="en-GB" altLang="de-DE" sz="1400">
              <a:solidFill>
                <a:srgbClr val="FFFFFF"/>
              </a:solidFill>
              <a:ea typeface="Arial Unicode MS" charset="0"/>
            </a:endParaRPr>
          </a:p>
        </p:txBody>
      </p:sp>
      <p:sp>
        <p:nvSpPr>
          <p:cNvPr id="37891" name="Text Box 1">
            <a:extLst>
              <a:ext uri="{FF2B5EF4-FFF2-40B4-BE49-F238E27FC236}">
                <a16:creationId xmlns:a16="http://schemas.microsoft.com/office/drawing/2014/main" id="{BB2D259D-95C0-4A0C-8B6E-5B8DAFEEE1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8313" y="10156825"/>
            <a:ext cx="3276600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B58D8979-860C-4958-8A43-13D81468D624}" type="slidenum">
              <a:rPr lang="en-GB" altLang="de-DE" sz="1400">
                <a:solidFill>
                  <a:srgbClr val="FFFFFF"/>
                </a:solidFill>
              </a:rPr>
              <a:pPr algn="r" eaLnBrk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15</a:t>
            </a:fld>
            <a:endParaRPr lang="en-GB" altLang="de-DE" sz="1400">
              <a:solidFill>
                <a:srgbClr val="FFFFFF"/>
              </a:solidFill>
            </a:endParaRPr>
          </a:p>
        </p:txBody>
      </p:sp>
      <p:sp>
        <p:nvSpPr>
          <p:cNvPr id="37892" name="Text Box 2">
            <a:extLst>
              <a:ext uri="{FF2B5EF4-FFF2-40B4-BE49-F238E27FC236}">
                <a16:creationId xmlns:a16="http://schemas.microsoft.com/office/drawing/2014/main" id="{F4ABFEF6-1F48-47B5-91E0-229C046096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87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>
              <a:solidFill>
                <a:srgbClr val="FFFFFF"/>
              </a:solidFill>
            </a:endParaRPr>
          </a:p>
        </p:txBody>
      </p:sp>
      <p:sp>
        <p:nvSpPr>
          <p:cNvPr id="37893" name="Text Box 3">
            <a:extLst>
              <a:ext uri="{FF2B5EF4-FFF2-40B4-BE49-F238E27FC236}">
                <a16:creationId xmlns:a16="http://schemas.microsoft.com/office/drawing/2014/main" id="{3C6BFCAC-EC36-4FB8-9ACF-E5F24988BD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5078413"/>
            <a:ext cx="6045200" cy="481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87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>
              <a:solidFill>
                <a:srgbClr val="FFFFFF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">
            <a:extLst>
              <a:ext uri="{FF2B5EF4-FFF2-40B4-BE49-F238E27FC236}">
                <a16:creationId xmlns:a16="http://schemas.microsoft.com/office/drawing/2014/main" id="{7973B768-0CDC-4E56-98FD-068414744220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B5765EEE-3F9B-469E-9B91-287D3820ED85}" type="slidenum">
              <a:rPr lang="en-GB" altLang="de-DE" sz="1400" smtClean="0">
                <a:solidFill>
                  <a:srgbClr val="FFFFFF"/>
                </a:solidFill>
              </a:rPr>
              <a:pPr>
                <a:spcBef>
                  <a:spcPct val="0"/>
                </a:spcBef>
                <a:buClrTx/>
                <a:buFontTx/>
                <a:buNone/>
              </a:pPr>
              <a:t>2</a:t>
            </a:fld>
            <a:endParaRPr lang="en-GB" altLang="de-DE" sz="1400">
              <a:solidFill>
                <a:srgbClr val="FFFFFF"/>
              </a:solidFill>
            </a:endParaRPr>
          </a:p>
        </p:txBody>
      </p:sp>
      <p:sp>
        <p:nvSpPr>
          <p:cNvPr id="10243" name="Text Box 1">
            <a:extLst>
              <a:ext uri="{FF2B5EF4-FFF2-40B4-BE49-F238E27FC236}">
                <a16:creationId xmlns:a16="http://schemas.microsoft.com/office/drawing/2014/main" id="{C44E78B4-E1F8-4522-BFA6-79DFF2ECAB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8313" y="10156825"/>
            <a:ext cx="3276600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6BBDE9D5-C5A4-42B9-9CC5-DD95F6BEC357}" type="slidenum">
              <a:rPr lang="en-GB" altLang="de-DE" sz="1400">
                <a:solidFill>
                  <a:srgbClr val="FFFFFF"/>
                </a:solidFill>
              </a:rPr>
              <a:pPr algn="r" eaLnBrk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2</a:t>
            </a:fld>
            <a:endParaRPr lang="en-GB" altLang="de-DE" sz="1400">
              <a:solidFill>
                <a:srgbClr val="FFFFFF"/>
              </a:solidFill>
            </a:endParaRPr>
          </a:p>
        </p:txBody>
      </p:sp>
      <p:sp>
        <p:nvSpPr>
          <p:cNvPr id="10244" name="Text Box 2">
            <a:extLst>
              <a:ext uri="{FF2B5EF4-FFF2-40B4-BE49-F238E27FC236}">
                <a16:creationId xmlns:a16="http://schemas.microsoft.com/office/drawing/2014/main" id="{EBA22655-6188-45FB-97F8-0DFA15A59E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87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0245" name="Text Box 3">
            <a:extLst>
              <a:ext uri="{FF2B5EF4-FFF2-40B4-BE49-F238E27FC236}">
                <a16:creationId xmlns:a16="http://schemas.microsoft.com/office/drawing/2014/main" id="{F44174C4-7165-4934-BD87-6EF7129697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5078413"/>
            <a:ext cx="6045200" cy="481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87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10">
            <a:extLst>
              <a:ext uri="{FF2B5EF4-FFF2-40B4-BE49-F238E27FC236}">
                <a16:creationId xmlns:a16="http://schemas.microsoft.com/office/drawing/2014/main" id="{875B96B6-8752-4959-883C-176DACE2879C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B0D9D321-79EF-41D9-98D6-335511D8D32D}" type="slidenum">
              <a:rPr lang="en-GB" altLang="de-DE" sz="1400" smtClean="0">
                <a:solidFill>
                  <a:srgbClr val="FFFFFF"/>
                </a:solidFill>
              </a:rPr>
              <a:pPr>
                <a:spcBef>
                  <a:spcPct val="0"/>
                </a:spcBef>
                <a:buClrTx/>
                <a:buFontTx/>
                <a:buNone/>
              </a:pPr>
              <a:t>3</a:t>
            </a:fld>
            <a:endParaRPr lang="en-GB" altLang="de-DE" sz="1400">
              <a:solidFill>
                <a:srgbClr val="FFFFFF"/>
              </a:solidFill>
            </a:endParaRPr>
          </a:p>
        </p:txBody>
      </p:sp>
      <p:sp>
        <p:nvSpPr>
          <p:cNvPr id="12291" name="Text Box 1">
            <a:extLst>
              <a:ext uri="{FF2B5EF4-FFF2-40B4-BE49-F238E27FC236}">
                <a16:creationId xmlns:a16="http://schemas.microsoft.com/office/drawing/2014/main" id="{3C073352-1597-4DD4-A70A-233FCBDDDC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8313" y="10156825"/>
            <a:ext cx="3276600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BEB4D427-D59B-4DD6-919D-4C3D36574ADB}" type="slidenum">
              <a:rPr lang="en-GB" altLang="de-DE" sz="1400">
                <a:solidFill>
                  <a:srgbClr val="FFFFFF"/>
                </a:solidFill>
              </a:rPr>
              <a:pPr algn="r" eaLnBrk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3</a:t>
            </a:fld>
            <a:endParaRPr lang="en-GB" altLang="de-DE" sz="1400">
              <a:solidFill>
                <a:srgbClr val="FFFFFF"/>
              </a:solidFill>
            </a:endParaRPr>
          </a:p>
        </p:txBody>
      </p:sp>
      <p:sp>
        <p:nvSpPr>
          <p:cNvPr id="12292" name="Text Box 2">
            <a:extLst>
              <a:ext uri="{FF2B5EF4-FFF2-40B4-BE49-F238E27FC236}">
                <a16:creationId xmlns:a16="http://schemas.microsoft.com/office/drawing/2014/main" id="{F503D70C-E27E-4FC9-BDE6-488DECB3E6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87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2293" name="Text Box 3">
            <a:extLst>
              <a:ext uri="{FF2B5EF4-FFF2-40B4-BE49-F238E27FC236}">
                <a16:creationId xmlns:a16="http://schemas.microsoft.com/office/drawing/2014/main" id="{65636871-F090-4D3F-BFF6-6CF3B92ABF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5078413"/>
            <a:ext cx="6045200" cy="481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87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0">
            <a:extLst>
              <a:ext uri="{FF2B5EF4-FFF2-40B4-BE49-F238E27FC236}">
                <a16:creationId xmlns:a16="http://schemas.microsoft.com/office/drawing/2014/main" id="{43444674-3E43-48A9-98C0-81C64A0F3FE4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97511DD1-A361-45F9-9A6D-B966A50A99FB}" type="slidenum">
              <a:rPr lang="en-GB" altLang="de-DE" sz="1400" smtClean="0">
                <a:solidFill>
                  <a:srgbClr val="FFFFFF"/>
                </a:solidFill>
              </a:rPr>
              <a:pPr>
                <a:spcBef>
                  <a:spcPct val="0"/>
                </a:spcBef>
                <a:buClrTx/>
                <a:buFontTx/>
                <a:buNone/>
              </a:pPr>
              <a:t>4</a:t>
            </a:fld>
            <a:endParaRPr lang="en-GB" altLang="de-DE" sz="1400">
              <a:solidFill>
                <a:srgbClr val="FFFFFF"/>
              </a:solidFill>
            </a:endParaRPr>
          </a:p>
        </p:txBody>
      </p:sp>
      <p:sp>
        <p:nvSpPr>
          <p:cNvPr id="14339" name="Text Box 1">
            <a:extLst>
              <a:ext uri="{FF2B5EF4-FFF2-40B4-BE49-F238E27FC236}">
                <a16:creationId xmlns:a16="http://schemas.microsoft.com/office/drawing/2014/main" id="{857D41B4-D56B-49B9-AB1C-8623F327E7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8313" y="10156825"/>
            <a:ext cx="3276600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F3C6E8F6-18FC-4EC8-B7AB-9B409CA1D727}" type="slidenum">
              <a:rPr lang="en-GB" altLang="de-DE" sz="1400">
                <a:solidFill>
                  <a:srgbClr val="FFFFFF"/>
                </a:solidFill>
              </a:rPr>
              <a:pPr algn="r" eaLnBrk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4</a:t>
            </a:fld>
            <a:endParaRPr lang="en-GB" altLang="de-DE" sz="1400">
              <a:solidFill>
                <a:srgbClr val="FFFFFF"/>
              </a:solidFill>
            </a:endParaRPr>
          </a:p>
        </p:txBody>
      </p:sp>
      <p:sp>
        <p:nvSpPr>
          <p:cNvPr id="14340" name="Rectangle 2">
            <a:extLst>
              <a:ext uri="{FF2B5EF4-FFF2-40B4-BE49-F238E27FC236}">
                <a16:creationId xmlns:a16="http://schemas.microsoft.com/office/drawing/2014/main" id="{B175FB99-716E-4221-96F3-08B929D1C87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1937" cy="40068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4341" name="Text Box 3">
            <a:extLst>
              <a:ext uri="{FF2B5EF4-FFF2-40B4-BE49-F238E27FC236}">
                <a16:creationId xmlns:a16="http://schemas.microsoft.com/office/drawing/2014/main" id="{84A9BE63-773F-418E-967D-CCA17D9E78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5078413"/>
            <a:ext cx="6045200" cy="4719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87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0">
            <a:extLst>
              <a:ext uri="{FF2B5EF4-FFF2-40B4-BE49-F238E27FC236}">
                <a16:creationId xmlns:a16="http://schemas.microsoft.com/office/drawing/2014/main" id="{F46A1F60-D4A8-4420-936F-CA50CF0E333B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A14BC434-84E7-44A9-BBFC-A3251D12F45F}" type="slidenum">
              <a:rPr lang="en-GB" altLang="de-DE" sz="1400" smtClean="0">
                <a:solidFill>
                  <a:srgbClr val="FFFFFF"/>
                </a:solidFill>
              </a:rPr>
              <a:pPr>
                <a:spcBef>
                  <a:spcPct val="0"/>
                </a:spcBef>
                <a:buClrTx/>
                <a:buFontTx/>
                <a:buNone/>
              </a:pPr>
              <a:t>5</a:t>
            </a:fld>
            <a:endParaRPr lang="en-GB" altLang="de-DE" sz="1400">
              <a:solidFill>
                <a:srgbClr val="FFFFFF"/>
              </a:solidFill>
            </a:endParaRPr>
          </a:p>
        </p:txBody>
      </p:sp>
      <p:sp>
        <p:nvSpPr>
          <p:cNvPr id="16387" name="Text Box 1">
            <a:extLst>
              <a:ext uri="{FF2B5EF4-FFF2-40B4-BE49-F238E27FC236}">
                <a16:creationId xmlns:a16="http://schemas.microsoft.com/office/drawing/2014/main" id="{F988165C-A4EE-4E7A-B566-C4D98FF736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8313" y="10156825"/>
            <a:ext cx="3276600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C67F8D6B-7176-4AF6-B520-7C1F48F2CD0F}" type="slidenum">
              <a:rPr lang="en-GB" altLang="de-DE" sz="1400">
                <a:solidFill>
                  <a:srgbClr val="FFFFFF"/>
                </a:solidFill>
              </a:rPr>
              <a:pPr algn="r" eaLnBrk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5</a:t>
            </a:fld>
            <a:endParaRPr lang="en-GB" altLang="de-DE" sz="1400">
              <a:solidFill>
                <a:srgbClr val="FFFFFF"/>
              </a:solidFill>
            </a:endParaRPr>
          </a:p>
        </p:txBody>
      </p:sp>
      <p:sp>
        <p:nvSpPr>
          <p:cNvPr id="16388" name="Text Box 2">
            <a:extLst>
              <a:ext uri="{FF2B5EF4-FFF2-40B4-BE49-F238E27FC236}">
                <a16:creationId xmlns:a16="http://schemas.microsoft.com/office/drawing/2014/main" id="{3BD615AC-9E82-4CA7-A21F-53261B5FB4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87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6389" name="Text Box 3">
            <a:extLst>
              <a:ext uri="{FF2B5EF4-FFF2-40B4-BE49-F238E27FC236}">
                <a16:creationId xmlns:a16="http://schemas.microsoft.com/office/drawing/2014/main" id="{957F33B2-130D-4931-84C4-52EE0CBF05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5078413"/>
            <a:ext cx="6045200" cy="481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87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0">
            <a:extLst>
              <a:ext uri="{FF2B5EF4-FFF2-40B4-BE49-F238E27FC236}">
                <a16:creationId xmlns:a16="http://schemas.microsoft.com/office/drawing/2014/main" id="{DF1AAEAE-92FC-4A19-B1B6-FAC12CB4D2AF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F166CE91-8BDD-45D1-8C29-28802E81BED7}" type="slidenum">
              <a:rPr lang="en-GB" altLang="de-DE" sz="1400" smtClean="0">
                <a:solidFill>
                  <a:srgbClr val="FFFFFF"/>
                </a:solidFill>
              </a:rPr>
              <a:pPr>
                <a:spcBef>
                  <a:spcPct val="0"/>
                </a:spcBef>
                <a:buClrTx/>
                <a:buFontTx/>
                <a:buNone/>
              </a:pPr>
              <a:t>6</a:t>
            </a:fld>
            <a:endParaRPr lang="en-GB" altLang="de-DE" sz="1400">
              <a:solidFill>
                <a:srgbClr val="FFFFFF"/>
              </a:solidFill>
            </a:endParaRPr>
          </a:p>
        </p:txBody>
      </p:sp>
      <p:sp>
        <p:nvSpPr>
          <p:cNvPr id="18435" name="Text Box 1">
            <a:extLst>
              <a:ext uri="{FF2B5EF4-FFF2-40B4-BE49-F238E27FC236}">
                <a16:creationId xmlns:a16="http://schemas.microsoft.com/office/drawing/2014/main" id="{1B687975-29A7-4850-9990-7CE29ADC9D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8313" y="10156825"/>
            <a:ext cx="3276600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FA88AE1C-165B-4956-A252-834A7177C5D4}" type="slidenum">
              <a:rPr lang="en-GB" altLang="de-DE" sz="1400">
                <a:solidFill>
                  <a:srgbClr val="FFFFFF"/>
                </a:solidFill>
              </a:rPr>
              <a:pPr algn="r" eaLnBrk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6</a:t>
            </a:fld>
            <a:endParaRPr lang="en-GB" altLang="de-DE" sz="1400">
              <a:solidFill>
                <a:srgbClr val="FFFFFF"/>
              </a:solidFill>
            </a:endParaRPr>
          </a:p>
        </p:txBody>
      </p:sp>
      <p:sp>
        <p:nvSpPr>
          <p:cNvPr id="18436" name="Text Box 2">
            <a:extLst>
              <a:ext uri="{FF2B5EF4-FFF2-40B4-BE49-F238E27FC236}">
                <a16:creationId xmlns:a16="http://schemas.microsoft.com/office/drawing/2014/main" id="{76776A80-D710-4B27-905C-3FE49A6467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87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8437" name="Text Box 3">
            <a:extLst>
              <a:ext uri="{FF2B5EF4-FFF2-40B4-BE49-F238E27FC236}">
                <a16:creationId xmlns:a16="http://schemas.microsoft.com/office/drawing/2014/main" id="{4E5ED8B1-C9D8-4E9A-A8CE-D015035FA8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5078413"/>
            <a:ext cx="6045200" cy="481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87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10">
            <a:extLst>
              <a:ext uri="{FF2B5EF4-FFF2-40B4-BE49-F238E27FC236}">
                <a16:creationId xmlns:a16="http://schemas.microsoft.com/office/drawing/2014/main" id="{3B3806DD-9E63-4255-BBAC-56FDBA510AEF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6B0D11C6-E6F0-40AD-8F55-A7DB982CF0F7}" type="slidenum">
              <a:rPr lang="en-GB" altLang="de-DE" sz="1400" smtClean="0">
                <a:solidFill>
                  <a:srgbClr val="FFFFFF"/>
                </a:solidFill>
              </a:rPr>
              <a:pPr>
                <a:spcBef>
                  <a:spcPct val="0"/>
                </a:spcBef>
                <a:buClrTx/>
                <a:buFontTx/>
                <a:buNone/>
              </a:pPr>
              <a:t>8</a:t>
            </a:fld>
            <a:endParaRPr lang="en-GB" altLang="de-DE" sz="1400">
              <a:solidFill>
                <a:srgbClr val="FFFFFF"/>
              </a:solidFill>
            </a:endParaRPr>
          </a:p>
        </p:txBody>
      </p:sp>
      <p:sp>
        <p:nvSpPr>
          <p:cNvPr id="21507" name="Text Box 1">
            <a:extLst>
              <a:ext uri="{FF2B5EF4-FFF2-40B4-BE49-F238E27FC236}">
                <a16:creationId xmlns:a16="http://schemas.microsoft.com/office/drawing/2014/main" id="{C14767AD-8BE4-4ECE-BC4E-CC8CE4DD6A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8313" y="10156825"/>
            <a:ext cx="3276600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E979F869-8DDC-4A6F-BDEB-F3A8934EACA4}" type="slidenum">
              <a:rPr lang="en-GB" altLang="de-DE" sz="1400">
                <a:solidFill>
                  <a:srgbClr val="FFFFFF"/>
                </a:solidFill>
              </a:rPr>
              <a:pPr algn="r" eaLnBrk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8</a:t>
            </a:fld>
            <a:endParaRPr lang="en-GB" altLang="de-DE" sz="1400">
              <a:solidFill>
                <a:srgbClr val="FFFFFF"/>
              </a:solidFill>
            </a:endParaRPr>
          </a:p>
        </p:txBody>
      </p:sp>
      <p:sp>
        <p:nvSpPr>
          <p:cNvPr id="21508" name="Text Box 2">
            <a:extLst>
              <a:ext uri="{FF2B5EF4-FFF2-40B4-BE49-F238E27FC236}">
                <a16:creationId xmlns:a16="http://schemas.microsoft.com/office/drawing/2014/main" id="{3E02EFE4-BEA4-4DB2-BEEE-655F8AD571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87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21509" name="Text Box 3">
            <a:extLst>
              <a:ext uri="{FF2B5EF4-FFF2-40B4-BE49-F238E27FC236}">
                <a16:creationId xmlns:a16="http://schemas.microsoft.com/office/drawing/2014/main" id="{E6BB0EAB-3AA9-4876-B376-E5C27C811A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5078413"/>
            <a:ext cx="6045200" cy="481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87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10">
            <a:extLst>
              <a:ext uri="{FF2B5EF4-FFF2-40B4-BE49-F238E27FC236}">
                <a16:creationId xmlns:a16="http://schemas.microsoft.com/office/drawing/2014/main" id="{476CEBED-7CB4-4B32-87E1-31EAE387B9F0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70CB92B9-C841-4CF5-9AF9-30918A63B82E}" type="slidenum">
              <a:rPr lang="en-GB" altLang="de-DE" sz="1400" smtClean="0">
                <a:solidFill>
                  <a:srgbClr val="FFFFFF"/>
                </a:solidFill>
              </a:rPr>
              <a:pPr>
                <a:spcBef>
                  <a:spcPct val="0"/>
                </a:spcBef>
                <a:buClrTx/>
                <a:buFontTx/>
                <a:buNone/>
              </a:pPr>
              <a:t>9</a:t>
            </a:fld>
            <a:endParaRPr lang="en-GB" altLang="de-DE" sz="1400">
              <a:solidFill>
                <a:srgbClr val="FFFFFF"/>
              </a:solidFill>
            </a:endParaRPr>
          </a:p>
        </p:txBody>
      </p:sp>
      <p:sp>
        <p:nvSpPr>
          <p:cNvPr id="23555" name="Text Box 1">
            <a:extLst>
              <a:ext uri="{FF2B5EF4-FFF2-40B4-BE49-F238E27FC236}">
                <a16:creationId xmlns:a16="http://schemas.microsoft.com/office/drawing/2014/main" id="{7B7E33DF-ED6E-4616-BC7E-23632B1ABF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8313" y="10156825"/>
            <a:ext cx="3276600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44DF39DE-1E7D-4361-8040-1DA57E1C43A3}" type="slidenum">
              <a:rPr lang="en-GB" altLang="de-DE" sz="1400">
                <a:solidFill>
                  <a:srgbClr val="FFFFFF"/>
                </a:solidFill>
              </a:rPr>
              <a:pPr algn="r" eaLnBrk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9</a:t>
            </a:fld>
            <a:endParaRPr lang="en-GB" altLang="de-DE" sz="1400">
              <a:solidFill>
                <a:srgbClr val="FFFFFF"/>
              </a:solidFill>
            </a:endParaRPr>
          </a:p>
        </p:txBody>
      </p:sp>
      <p:sp>
        <p:nvSpPr>
          <p:cNvPr id="23556" name="Text Box 2">
            <a:extLst>
              <a:ext uri="{FF2B5EF4-FFF2-40B4-BE49-F238E27FC236}">
                <a16:creationId xmlns:a16="http://schemas.microsoft.com/office/drawing/2014/main" id="{8509B1D7-ED31-4B46-BEA3-A82BC0B6AC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6488" y="812800"/>
            <a:ext cx="5343525" cy="4006850"/>
          </a:xfrm>
          <a:prstGeom prst="rect">
            <a:avLst/>
          </a:prstGeom>
          <a:solidFill>
            <a:srgbClr val="FFFFFF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87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23557" name="Text Box 3">
            <a:extLst>
              <a:ext uri="{FF2B5EF4-FFF2-40B4-BE49-F238E27FC236}">
                <a16:creationId xmlns:a16="http://schemas.microsoft.com/office/drawing/2014/main" id="{C62909CC-95B4-428E-8796-EB13BDE495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5078413"/>
            <a:ext cx="6045200" cy="481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87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0">
            <a:extLst>
              <a:ext uri="{FF2B5EF4-FFF2-40B4-BE49-F238E27FC236}">
                <a16:creationId xmlns:a16="http://schemas.microsoft.com/office/drawing/2014/main" id="{28B6DDF5-DB33-4623-BB99-7A8920983166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11C4949-6B3C-46D5-BDCA-66CEF2EF2270}" type="slidenum">
              <a:rPr lang="en-GB" altLang="de-DE" sz="1400" smtClean="0">
                <a:solidFill>
                  <a:srgbClr val="FFFFFF"/>
                </a:solidFill>
              </a:rPr>
              <a:pPr>
                <a:spcBef>
                  <a:spcPct val="0"/>
                </a:spcBef>
                <a:buClrTx/>
                <a:buFontTx/>
                <a:buNone/>
              </a:pPr>
              <a:t>10</a:t>
            </a:fld>
            <a:endParaRPr lang="en-GB" altLang="de-DE" sz="1400">
              <a:solidFill>
                <a:srgbClr val="FFFFFF"/>
              </a:solidFill>
            </a:endParaRPr>
          </a:p>
        </p:txBody>
      </p:sp>
      <p:sp>
        <p:nvSpPr>
          <p:cNvPr id="25603" name="Text Box 1">
            <a:extLst>
              <a:ext uri="{FF2B5EF4-FFF2-40B4-BE49-F238E27FC236}">
                <a16:creationId xmlns:a16="http://schemas.microsoft.com/office/drawing/2014/main" id="{5D8F4341-557F-41F2-9D8A-EC9AD060DF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8313" y="10156825"/>
            <a:ext cx="3276600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A42A10F7-3CB8-498C-A24F-9369E78DB247}" type="slidenum">
              <a:rPr lang="en-GB" altLang="de-DE" sz="1400">
                <a:solidFill>
                  <a:srgbClr val="FFFFFF"/>
                </a:solidFill>
              </a:rPr>
              <a:pPr algn="r" eaLnBrk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10</a:t>
            </a:fld>
            <a:endParaRPr lang="en-GB" altLang="de-DE" sz="1400">
              <a:solidFill>
                <a:srgbClr val="FFFFFF"/>
              </a:solidFill>
            </a:endParaRPr>
          </a:p>
        </p:txBody>
      </p:sp>
      <p:sp>
        <p:nvSpPr>
          <p:cNvPr id="25604" name="Text Box 2">
            <a:extLst>
              <a:ext uri="{FF2B5EF4-FFF2-40B4-BE49-F238E27FC236}">
                <a16:creationId xmlns:a16="http://schemas.microsoft.com/office/drawing/2014/main" id="{B90EF252-B08E-4CF1-A1C0-BE6F35539A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6488" y="812800"/>
            <a:ext cx="5343525" cy="4006850"/>
          </a:xfrm>
          <a:prstGeom prst="rect">
            <a:avLst/>
          </a:prstGeom>
          <a:solidFill>
            <a:srgbClr val="FFFFFF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87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25605" name="Text Box 3">
            <a:extLst>
              <a:ext uri="{FF2B5EF4-FFF2-40B4-BE49-F238E27FC236}">
                <a16:creationId xmlns:a16="http://schemas.microsoft.com/office/drawing/2014/main" id="{5EA41340-4D86-4230-A835-9FB5A66336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5078413"/>
            <a:ext cx="6045200" cy="481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87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955ECB62-5D34-482A-9BA5-AED1C9A94828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198A6C-FF0D-4634-A4AB-A832FEE1CA77}" type="slidenum">
              <a:rPr lang="en-GB" altLang="de-DE"/>
              <a:pPr>
                <a:defRPr/>
              </a:pPr>
              <a:t>‹Nr.›</a:t>
            </a:fld>
            <a:endParaRPr lang="en-GB" altLang="de-DE"/>
          </a:p>
        </p:txBody>
      </p:sp>
    </p:spTree>
    <p:extLst>
      <p:ext uri="{BB962C8B-B14F-4D97-AF65-F5344CB8AC3E}">
        <p14:creationId xmlns:p14="http://schemas.microsoft.com/office/powerpoint/2010/main" val="2622992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60746D98-84DF-44A5-B6A6-41F48EA685E6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5DCF44-1F57-468F-9832-21FA4D530AEA}" type="slidenum">
              <a:rPr lang="en-GB" altLang="de-DE"/>
              <a:pPr>
                <a:defRPr/>
              </a:pPr>
              <a:t>‹Nr.›</a:t>
            </a:fld>
            <a:endParaRPr lang="en-GB" altLang="de-DE"/>
          </a:p>
        </p:txBody>
      </p:sp>
    </p:spTree>
    <p:extLst>
      <p:ext uri="{BB962C8B-B14F-4D97-AF65-F5344CB8AC3E}">
        <p14:creationId xmlns:p14="http://schemas.microsoft.com/office/powerpoint/2010/main" val="2892851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7300913" y="301625"/>
            <a:ext cx="2265362" cy="64484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503238" y="301625"/>
            <a:ext cx="6645275" cy="644842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C180F60D-7F0B-4436-ADA0-7313963FDAEF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5CB688-BF71-4F3B-9F0D-AFBAC7B6999A}" type="slidenum">
              <a:rPr lang="en-GB" altLang="de-DE"/>
              <a:pPr>
                <a:defRPr/>
              </a:pPr>
              <a:t>‹Nr.›</a:t>
            </a:fld>
            <a:endParaRPr lang="en-GB" altLang="de-DE"/>
          </a:p>
        </p:txBody>
      </p:sp>
    </p:spTree>
    <p:extLst>
      <p:ext uri="{BB962C8B-B14F-4D97-AF65-F5344CB8AC3E}">
        <p14:creationId xmlns:p14="http://schemas.microsoft.com/office/powerpoint/2010/main" val="42520423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B6BF850C-2C86-4123-853A-9F3932680388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09FBF-E0D9-420E-8601-AB9AD4688F3B}" type="slidenum">
              <a:rPr lang="en-GB" altLang="de-DE"/>
              <a:pPr>
                <a:defRPr/>
              </a:pPr>
              <a:t>‹Nr.›</a:t>
            </a:fld>
            <a:endParaRPr lang="en-GB" altLang="de-DE"/>
          </a:p>
        </p:txBody>
      </p:sp>
    </p:spTree>
    <p:extLst>
      <p:ext uri="{BB962C8B-B14F-4D97-AF65-F5344CB8AC3E}">
        <p14:creationId xmlns:p14="http://schemas.microsoft.com/office/powerpoint/2010/main" val="9580331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9B312220-0ADD-409D-A188-2D486B223201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F1B2A8-4A99-4C5C-AD6A-BAB06655F733}" type="slidenum">
              <a:rPr lang="en-GB" altLang="de-DE"/>
              <a:pPr>
                <a:defRPr/>
              </a:pPr>
              <a:t>‹Nr.›</a:t>
            </a:fld>
            <a:endParaRPr lang="en-GB" altLang="de-DE"/>
          </a:p>
        </p:txBody>
      </p:sp>
    </p:spTree>
    <p:extLst>
      <p:ext uri="{BB962C8B-B14F-4D97-AF65-F5344CB8AC3E}">
        <p14:creationId xmlns:p14="http://schemas.microsoft.com/office/powerpoint/2010/main" val="33812618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68BC2846-3903-46C4-BC4E-5BA78987AA4D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D2B000-7EDB-4D78-B943-EC57F6B71253}" type="slidenum">
              <a:rPr lang="en-GB" altLang="de-DE"/>
              <a:pPr>
                <a:defRPr/>
              </a:pPr>
              <a:t>‹Nr.›</a:t>
            </a:fld>
            <a:endParaRPr lang="en-GB" altLang="de-DE"/>
          </a:p>
        </p:txBody>
      </p:sp>
    </p:spTree>
    <p:extLst>
      <p:ext uri="{BB962C8B-B14F-4D97-AF65-F5344CB8AC3E}">
        <p14:creationId xmlns:p14="http://schemas.microsoft.com/office/powerpoint/2010/main" val="22578639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3987800" cy="49815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3438" y="1768475"/>
            <a:ext cx="3987800" cy="49815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7EA08DD-8EE8-4CC2-9C8A-25744C2A6128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F829AD-CD2F-4361-BC25-77E64F4566BA}" type="slidenum">
              <a:rPr lang="en-GB" altLang="de-DE"/>
              <a:pPr>
                <a:defRPr/>
              </a:pPr>
              <a:t>‹Nr.›</a:t>
            </a:fld>
            <a:endParaRPr lang="en-GB" altLang="de-DE"/>
          </a:p>
        </p:txBody>
      </p:sp>
    </p:spTree>
    <p:extLst>
      <p:ext uri="{BB962C8B-B14F-4D97-AF65-F5344CB8AC3E}">
        <p14:creationId xmlns:p14="http://schemas.microsoft.com/office/powerpoint/2010/main" val="38638232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8F8F334B-B275-4BFA-AF66-F0E1E9CE2AD5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0B6B52-A3CB-419A-90EE-1BCF85FEAF13}" type="slidenum">
              <a:rPr lang="en-GB" altLang="de-DE"/>
              <a:pPr>
                <a:defRPr/>
              </a:pPr>
              <a:t>‹Nr.›</a:t>
            </a:fld>
            <a:endParaRPr lang="en-GB" altLang="de-DE"/>
          </a:p>
        </p:txBody>
      </p:sp>
    </p:spTree>
    <p:extLst>
      <p:ext uri="{BB962C8B-B14F-4D97-AF65-F5344CB8AC3E}">
        <p14:creationId xmlns:p14="http://schemas.microsoft.com/office/powerpoint/2010/main" val="8179050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8CFBE275-8081-465C-8F82-258610CE08A3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EAFA6E-4315-400E-A9A1-180E7A8467F7}" type="slidenum">
              <a:rPr lang="en-GB" altLang="de-DE"/>
              <a:pPr>
                <a:defRPr/>
              </a:pPr>
              <a:t>‹Nr.›</a:t>
            </a:fld>
            <a:endParaRPr lang="en-GB" altLang="de-DE"/>
          </a:p>
        </p:txBody>
      </p:sp>
    </p:spTree>
    <p:extLst>
      <p:ext uri="{BB962C8B-B14F-4D97-AF65-F5344CB8AC3E}">
        <p14:creationId xmlns:p14="http://schemas.microsoft.com/office/powerpoint/2010/main" val="36193807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EF801518-0DBC-48AC-963C-1C8B01441698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4A3215-6109-4552-8B81-86A41EDFB2A4}" type="slidenum">
              <a:rPr lang="en-GB" altLang="de-DE"/>
              <a:pPr>
                <a:defRPr/>
              </a:pPr>
              <a:t>‹Nr.›</a:t>
            </a:fld>
            <a:endParaRPr lang="en-GB" altLang="de-DE"/>
          </a:p>
        </p:txBody>
      </p:sp>
    </p:spTree>
    <p:extLst>
      <p:ext uri="{BB962C8B-B14F-4D97-AF65-F5344CB8AC3E}">
        <p14:creationId xmlns:p14="http://schemas.microsoft.com/office/powerpoint/2010/main" val="19850235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6B87ECB-2AE1-4B72-A4B6-468005635F05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236E6A-6813-4C4D-A1FF-C0979031A33A}" type="slidenum">
              <a:rPr lang="en-GB" altLang="de-DE"/>
              <a:pPr>
                <a:defRPr/>
              </a:pPr>
              <a:t>‹Nr.›</a:t>
            </a:fld>
            <a:endParaRPr lang="en-GB" altLang="de-DE"/>
          </a:p>
        </p:txBody>
      </p:sp>
    </p:spTree>
    <p:extLst>
      <p:ext uri="{BB962C8B-B14F-4D97-AF65-F5344CB8AC3E}">
        <p14:creationId xmlns:p14="http://schemas.microsoft.com/office/powerpoint/2010/main" val="4852397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BFE01403-2A30-4465-9632-D3780CEA6302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0918B9-996C-430D-9827-4B94910A87EB}" type="slidenum">
              <a:rPr lang="en-GB" altLang="de-DE"/>
              <a:pPr>
                <a:defRPr/>
              </a:pPr>
              <a:t>‹Nr.›</a:t>
            </a:fld>
            <a:endParaRPr lang="en-GB" altLang="de-DE"/>
          </a:p>
        </p:txBody>
      </p:sp>
    </p:spTree>
    <p:extLst>
      <p:ext uri="{BB962C8B-B14F-4D97-AF65-F5344CB8AC3E}">
        <p14:creationId xmlns:p14="http://schemas.microsoft.com/office/powerpoint/2010/main" val="39564652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4419A47-DA60-41A4-9134-A89F7D1256F7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347D6C-79FC-46D5-A002-68D3EB09BB6F}" type="slidenum">
              <a:rPr lang="en-GB" altLang="de-DE"/>
              <a:pPr>
                <a:defRPr/>
              </a:pPr>
              <a:t>‹Nr.›</a:t>
            </a:fld>
            <a:endParaRPr lang="en-GB" altLang="de-DE"/>
          </a:p>
        </p:txBody>
      </p:sp>
    </p:spTree>
    <p:extLst>
      <p:ext uri="{BB962C8B-B14F-4D97-AF65-F5344CB8AC3E}">
        <p14:creationId xmlns:p14="http://schemas.microsoft.com/office/powerpoint/2010/main" val="102014926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2833EA8A-349F-441B-9542-AD63D7A2EFB4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4B24AE-D655-4DEA-A784-DA83035DE4AF}" type="slidenum">
              <a:rPr lang="en-GB" altLang="de-DE"/>
              <a:pPr>
                <a:defRPr/>
              </a:pPr>
              <a:t>‹Nr.›</a:t>
            </a:fld>
            <a:endParaRPr lang="en-GB" altLang="de-DE"/>
          </a:p>
        </p:txBody>
      </p:sp>
    </p:spTree>
    <p:extLst>
      <p:ext uri="{BB962C8B-B14F-4D97-AF65-F5344CB8AC3E}">
        <p14:creationId xmlns:p14="http://schemas.microsoft.com/office/powerpoint/2010/main" val="128742542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565900" y="301625"/>
            <a:ext cx="2066925" cy="64484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360363" y="301625"/>
            <a:ext cx="6053137" cy="644842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6CAEFA37-C6E3-4EFE-95D9-977525ED7F46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6177EC-9BD7-4550-8941-D812E996DAB6}" type="slidenum">
              <a:rPr lang="en-GB" altLang="de-DE"/>
              <a:pPr>
                <a:defRPr/>
              </a:pPr>
              <a:t>‹Nr.›</a:t>
            </a:fld>
            <a:endParaRPr lang="en-GB" altLang="de-DE"/>
          </a:p>
        </p:txBody>
      </p:sp>
    </p:spTree>
    <p:extLst>
      <p:ext uri="{BB962C8B-B14F-4D97-AF65-F5344CB8AC3E}">
        <p14:creationId xmlns:p14="http://schemas.microsoft.com/office/powerpoint/2010/main" val="74247769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42ABAC5F-3A05-499D-9B51-BA76ED388389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AD656C-2BE7-423B-A456-B6082933E482}" type="slidenum">
              <a:rPr lang="en-GB" altLang="de-DE"/>
              <a:pPr>
                <a:defRPr/>
              </a:pPr>
              <a:t>‹Nr.›</a:t>
            </a:fld>
            <a:endParaRPr lang="en-GB" altLang="de-DE"/>
          </a:p>
        </p:txBody>
      </p:sp>
    </p:spTree>
    <p:extLst>
      <p:ext uri="{BB962C8B-B14F-4D97-AF65-F5344CB8AC3E}">
        <p14:creationId xmlns:p14="http://schemas.microsoft.com/office/powerpoint/2010/main" val="263402046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752DF066-6B40-492C-AD70-E95A30B53EA7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8C0D20-5EC6-4F54-BA61-664BFB68DB42}" type="slidenum">
              <a:rPr lang="en-GB" altLang="de-DE"/>
              <a:pPr>
                <a:defRPr/>
              </a:pPr>
              <a:t>‹Nr.›</a:t>
            </a:fld>
            <a:endParaRPr lang="en-GB" altLang="de-DE"/>
          </a:p>
        </p:txBody>
      </p:sp>
    </p:spTree>
    <p:extLst>
      <p:ext uri="{BB962C8B-B14F-4D97-AF65-F5344CB8AC3E}">
        <p14:creationId xmlns:p14="http://schemas.microsoft.com/office/powerpoint/2010/main" val="141340766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D60C0FD5-282D-417F-B797-1E88559D23B5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FA7EA0-60CC-4F72-955D-DB763B348D22}" type="slidenum">
              <a:rPr lang="en-GB" altLang="de-DE"/>
              <a:pPr>
                <a:defRPr/>
              </a:pPr>
              <a:t>‹Nr.›</a:t>
            </a:fld>
            <a:endParaRPr lang="en-GB" altLang="de-DE"/>
          </a:p>
        </p:txBody>
      </p:sp>
    </p:spTree>
    <p:extLst>
      <p:ext uri="{BB962C8B-B14F-4D97-AF65-F5344CB8AC3E}">
        <p14:creationId xmlns:p14="http://schemas.microsoft.com/office/powerpoint/2010/main" val="135651737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03238" y="792163"/>
            <a:ext cx="4454525" cy="41338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110163" y="792163"/>
            <a:ext cx="4456112" cy="41338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71C1C82-267A-4B9A-8AAF-B1B2009962FA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12BDA6-034A-4824-871C-04625AC7C2E3}" type="slidenum">
              <a:rPr lang="en-GB" altLang="de-DE"/>
              <a:pPr>
                <a:defRPr/>
              </a:pPr>
              <a:t>‹Nr.›</a:t>
            </a:fld>
            <a:endParaRPr lang="en-GB" altLang="de-DE"/>
          </a:p>
        </p:txBody>
      </p:sp>
    </p:spTree>
    <p:extLst>
      <p:ext uri="{BB962C8B-B14F-4D97-AF65-F5344CB8AC3E}">
        <p14:creationId xmlns:p14="http://schemas.microsoft.com/office/powerpoint/2010/main" val="269004909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FD25C540-ACEF-4D65-9D6F-CB33EE365D3C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1476C0-D134-423F-88C9-97BADA820748}" type="slidenum">
              <a:rPr lang="en-GB" altLang="de-DE"/>
              <a:pPr>
                <a:defRPr/>
              </a:pPr>
              <a:t>‹Nr.›</a:t>
            </a:fld>
            <a:endParaRPr lang="en-GB" altLang="de-DE"/>
          </a:p>
        </p:txBody>
      </p:sp>
    </p:spTree>
    <p:extLst>
      <p:ext uri="{BB962C8B-B14F-4D97-AF65-F5344CB8AC3E}">
        <p14:creationId xmlns:p14="http://schemas.microsoft.com/office/powerpoint/2010/main" val="157995578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C98AC3CF-3CAF-462F-B072-63918FE50F0D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A36F77-9DBC-4FD0-BEC1-9148D5DAB332}" type="slidenum">
              <a:rPr lang="en-GB" altLang="de-DE"/>
              <a:pPr>
                <a:defRPr/>
              </a:pPr>
              <a:t>‹Nr.›</a:t>
            </a:fld>
            <a:endParaRPr lang="en-GB" altLang="de-DE"/>
          </a:p>
        </p:txBody>
      </p:sp>
    </p:spTree>
    <p:extLst>
      <p:ext uri="{BB962C8B-B14F-4D97-AF65-F5344CB8AC3E}">
        <p14:creationId xmlns:p14="http://schemas.microsoft.com/office/powerpoint/2010/main" val="349190030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59D6EBF5-FB52-491B-950A-42CCF519B222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CB455B-E489-4C00-A55F-9E782E240B1D}" type="slidenum">
              <a:rPr lang="en-GB" altLang="de-DE"/>
              <a:pPr>
                <a:defRPr/>
              </a:pPr>
              <a:t>‹Nr.›</a:t>
            </a:fld>
            <a:endParaRPr lang="en-GB" altLang="de-DE"/>
          </a:p>
        </p:txBody>
      </p:sp>
    </p:spTree>
    <p:extLst>
      <p:ext uri="{BB962C8B-B14F-4D97-AF65-F5344CB8AC3E}">
        <p14:creationId xmlns:p14="http://schemas.microsoft.com/office/powerpoint/2010/main" val="19735009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1FB439A0-2E5E-4F73-B281-AD7287E99199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F86ABD-39BA-4640-9EAD-524C958F01D8}" type="slidenum">
              <a:rPr lang="en-GB" altLang="de-DE"/>
              <a:pPr>
                <a:defRPr/>
              </a:pPr>
              <a:t>‹Nr.›</a:t>
            </a:fld>
            <a:endParaRPr lang="en-GB" altLang="de-DE"/>
          </a:p>
        </p:txBody>
      </p:sp>
    </p:spTree>
    <p:extLst>
      <p:ext uri="{BB962C8B-B14F-4D97-AF65-F5344CB8AC3E}">
        <p14:creationId xmlns:p14="http://schemas.microsoft.com/office/powerpoint/2010/main" val="308718605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7B9D9DB-FB80-4553-A82A-BD56D6826360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BA6463-3974-4A18-935F-CDF7BE153702}" type="slidenum">
              <a:rPr lang="en-GB" altLang="de-DE"/>
              <a:pPr>
                <a:defRPr/>
              </a:pPr>
              <a:t>‹Nr.›</a:t>
            </a:fld>
            <a:endParaRPr lang="en-GB" altLang="de-DE"/>
          </a:p>
        </p:txBody>
      </p:sp>
    </p:spTree>
    <p:extLst>
      <p:ext uri="{BB962C8B-B14F-4D97-AF65-F5344CB8AC3E}">
        <p14:creationId xmlns:p14="http://schemas.microsoft.com/office/powerpoint/2010/main" val="254681930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1FB55F5-7059-4034-9229-37081757B3A5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16EEC1-A748-4D8E-B147-EED4296E5721}" type="slidenum">
              <a:rPr lang="en-GB" altLang="de-DE"/>
              <a:pPr>
                <a:defRPr/>
              </a:pPr>
              <a:t>‹Nr.›</a:t>
            </a:fld>
            <a:endParaRPr lang="en-GB" altLang="de-DE"/>
          </a:p>
        </p:txBody>
      </p:sp>
    </p:spTree>
    <p:extLst>
      <p:ext uri="{BB962C8B-B14F-4D97-AF65-F5344CB8AC3E}">
        <p14:creationId xmlns:p14="http://schemas.microsoft.com/office/powerpoint/2010/main" val="116011387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F93776B1-F8B0-4792-B267-8B26863F7F96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5B476F-F8D8-4313-9A73-29BBD268F75C}" type="slidenum">
              <a:rPr lang="en-GB" altLang="de-DE"/>
              <a:pPr>
                <a:defRPr/>
              </a:pPr>
              <a:t>‹Nr.›</a:t>
            </a:fld>
            <a:endParaRPr lang="en-GB" altLang="de-DE"/>
          </a:p>
        </p:txBody>
      </p:sp>
    </p:spTree>
    <p:extLst>
      <p:ext uri="{BB962C8B-B14F-4D97-AF65-F5344CB8AC3E}">
        <p14:creationId xmlns:p14="http://schemas.microsoft.com/office/powerpoint/2010/main" val="364725832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7300913" y="792163"/>
            <a:ext cx="2265362" cy="6688137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503238" y="792163"/>
            <a:ext cx="6645275" cy="6688137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75977E5C-4519-4B25-9D45-B42241951A45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5CE70B-7A9B-43C6-A7EE-52E111B5B1C1}" type="slidenum">
              <a:rPr lang="en-GB" altLang="de-DE"/>
              <a:pPr>
                <a:defRPr/>
              </a:pPr>
              <a:t>‹Nr.›</a:t>
            </a:fld>
            <a:endParaRPr lang="en-GB" altLang="de-DE"/>
          </a:p>
        </p:txBody>
      </p:sp>
    </p:spTree>
    <p:extLst>
      <p:ext uri="{BB962C8B-B14F-4D97-AF65-F5344CB8AC3E}">
        <p14:creationId xmlns:p14="http://schemas.microsoft.com/office/powerpoint/2010/main" val="11816094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7F7C3CDD-76B5-43FF-8B12-33FD5429D0E1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C1AF24-3F7D-4D11-9505-176C09A19232}" type="slidenum">
              <a:rPr lang="en-GB" altLang="de-DE"/>
              <a:pPr>
                <a:defRPr/>
              </a:pPr>
              <a:t>‹Nr.›</a:t>
            </a:fld>
            <a:endParaRPr lang="en-GB" altLang="de-DE"/>
          </a:p>
        </p:txBody>
      </p:sp>
    </p:spTree>
    <p:extLst>
      <p:ext uri="{BB962C8B-B14F-4D97-AF65-F5344CB8AC3E}">
        <p14:creationId xmlns:p14="http://schemas.microsoft.com/office/powerpoint/2010/main" val="39291128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913B4E0C-7840-4095-9232-62B2D57EC6E9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CFBD80-045B-47A2-9AE8-05BC263A170B}" type="slidenum">
              <a:rPr lang="en-GB" altLang="de-DE"/>
              <a:pPr>
                <a:defRPr/>
              </a:pPr>
              <a:t>‹Nr.›</a:t>
            </a:fld>
            <a:endParaRPr lang="en-GB" altLang="de-DE"/>
          </a:p>
        </p:txBody>
      </p:sp>
    </p:spTree>
    <p:extLst>
      <p:ext uri="{BB962C8B-B14F-4D97-AF65-F5344CB8AC3E}">
        <p14:creationId xmlns:p14="http://schemas.microsoft.com/office/powerpoint/2010/main" val="273611223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5B29AAB9-0E4D-411C-AC9A-5677C580A2CD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B00F59-1A1B-4C05-8F09-7C7FA94420EB}" type="slidenum">
              <a:rPr lang="en-GB" altLang="de-DE"/>
              <a:pPr>
                <a:defRPr/>
              </a:pPr>
              <a:t>‹Nr.›</a:t>
            </a:fld>
            <a:endParaRPr lang="en-GB" altLang="de-DE"/>
          </a:p>
        </p:txBody>
      </p:sp>
    </p:spTree>
    <p:extLst>
      <p:ext uri="{BB962C8B-B14F-4D97-AF65-F5344CB8AC3E}">
        <p14:creationId xmlns:p14="http://schemas.microsoft.com/office/powerpoint/2010/main" val="63463114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454525" cy="49815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110163" y="1768475"/>
            <a:ext cx="4456112" cy="49815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D13AA60-5B29-4A30-85AE-0A8533EB36DD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9AD33D-D311-431C-AE0E-4DA889CF30C9}" type="slidenum">
              <a:rPr lang="en-GB" altLang="de-DE"/>
              <a:pPr>
                <a:defRPr/>
              </a:pPr>
              <a:t>‹Nr.›</a:t>
            </a:fld>
            <a:endParaRPr lang="en-GB" altLang="de-DE"/>
          </a:p>
        </p:txBody>
      </p:sp>
    </p:spTree>
    <p:extLst>
      <p:ext uri="{BB962C8B-B14F-4D97-AF65-F5344CB8AC3E}">
        <p14:creationId xmlns:p14="http://schemas.microsoft.com/office/powerpoint/2010/main" val="383080352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A56947A8-1C3C-40EF-B0F7-ABA614EF0562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343015-E132-4E26-911F-3A02C466AA3B}" type="slidenum">
              <a:rPr lang="en-GB" altLang="de-DE"/>
              <a:pPr>
                <a:defRPr/>
              </a:pPr>
              <a:t>‹Nr.›</a:t>
            </a:fld>
            <a:endParaRPr lang="en-GB" altLang="de-DE"/>
          </a:p>
        </p:txBody>
      </p:sp>
    </p:spTree>
    <p:extLst>
      <p:ext uri="{BB962C8B-B14F-4D97-AF65-F5344CB8AC3E}">
        <p14:creationId xmlns:p14="http://schemas.microsoft.com/office/powerpoint/2010/main" val="129616053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C7E07E7E-6967-4949-8CDD-2BF35EE7CC63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052B4D-6828-4076-933E-3209960DE98F}" type="slidenum">
              <a:rPr lang="en-GB" altLang="de-DE"/>
              <a:pPr>
                <a:defRPr/>
              </a:pPr>
              <a:t>‹Nr.›</a:t>
            </a:fld>
            <a:endParaRPr lang="en-GB" altLang="de-DE"/>
          </a:p>
        </p:txBody>
      </p:sp>
    </p:spTree>
    <p:extLst>
      <p:ext uri="{BB962C8B-B14F-4D97-AF65-F5344CB8AC3E}">
        <p14:creationId xmlns:p14="http://schemas.microsoft.com/office/powerpoint/2010/main" val="5430812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454525" cy="49815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110163" y="1768475"/>
            <a:ext cx="4456112" cy="49815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0BD623D-880F-496C-A5FE-6BB56624C346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19FB1A-0F87-4B3D-A22E-23F6AF8CF0D1}" type="slidenum">
              <a:rPr lang="en-GB" altLang="de-DE"/>
              <a:pPr>
                <a:defRPr/>
              </a:pPr>
              <a:t>‹Nr.›</a:t>
            </a:fld>
            <a:endParaRPr lang="en-GB" altLang="de-DE"/>
          </a:p>
        </p:txBody>
      </p:sp>
    </p:spTree>
    <p:extLst>
      <p:ext uri="{BB962C8B-B14F-4D97-AF65-F5344CB8AC3E}">
        <p14:creationId xmlns:p14="http://schemas.microsoft.com/office/powerpoint/2010/main" val="424949666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E9469816-902A-4DCC-983D-CB6877DB5CDF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0163F4-61F8-4D83-9100-D2E608CF608B}" type="slidenum">
              <a:rPr lang="en-GB" altLang="de-DE"/>
              <a:pPr>
                <a:defRPr/>
              </a:pPr>
              <a:t>‹Nr.›</a:t>
            </a:fld>
            <a:endParaRPr lang="en-GB" altLang="de-DE"/>
          </a:p>
        </p:txBody>
      </p:sp>
    </p:spTree>
    <p:extLst>
      <p:ext uri="{BB962C8B-B14F-4D97-AF65-F5344CB8AC3E}">
        <p14:creationId xmlns:p14="http://schemas.microsoft.com/office/powerpoint/2010/main" val="260150036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D07371B-1F1B-492C-8F65-006A298C045C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2BAA7A-65D5-4B2A-94E7-9CD7CEC8E7B6}" type="slidenum">
              <a:rPr lang="en-GB" altLang="de-DE"/>
              <a:pPr>
                <a:defRPr/>
              </a:pPr>
              <a:t>‹Nr.›</a:t>
            </a:fld>
            <a:endParaRPr lang="en-GB" altLang="de-DE"/>
          </a:p>
        </p:txBody>
      </p:sp>
    </p:spTree>
    <p:extLst>
      <p:ext uri="{BB962C8B-B14F-4D97-AF65-F5344CB8AC3E}">
        <p14:creationId xmlns:p14="http://schemas.microsoft.com/office/powerpoint/2010/main" val="345824434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B1A3548-419A-400A-B846-EBD56B0EA048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76D24B-F88F-4427-85A9-FF1C05286EF5}" type="slidenum">
              <a:rPr lang="en-GB" altLang="de-DE"/>
              <a:pPr>
                <a:defRPr/>
              </a:pPr>
              <a:t>‹Nr.›</a:t>
            </a:fld>
            <a:endParaRPr lang="en-GB" altLang="de-DE"/>
          </a:p>
        </p:txBody>
      </p:sp>
    </p:spTree>
    <p:extLst>
      <p:ext uri="{BB962C8B-B14F-4D97-AF65-F5344CB8AC3E}">
        <p14:creationId xmlns:p14="http://schemas.microsoft.com/office/powerpoint/2010/main" val="418069965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7DCFF523-7B25-4E40-A912-65C083D72C29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30280F-7AAE-4094-B461-617C3178673D}" type="slidenum">
              <a:rPr lang="en-GB" altLang="de-DE"/>
              <a:pPr>
                <a:defRPr/>
              </a:pPr>
              <a:t>‹Nr.›</a:t>
            </a:fld>
            <a:endParaRPr lang="en-GB" altLang="de-DE"/>
          </a:p>
        </p:txBody>
      </p:sp>
    </p:spTree>
    <p:extLst>
      <p:ext uri="{BB962C8B-B14F-4D97-AF65-F5344CB8AC3E}">
        <p14:creationId xmlns:p14="http://schemas.microsoft.com/office/powerpoint/2010/main" val="222068034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7300913" y="301625"/>
            <a:ext cx="2265362" cy="64484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503238" y="301625"/>
            <a:ext cx="6645275" cy="644842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AB9D1385-9FC0-4EBF-AA7B-6B001B263B40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0DC15C-3D87-4F24-8DCB-800B572059C3}" type="slidenum">
              <a:rPr lang="en-GB" altLang="de-DE"/>
              <a:pPr>
                <a:defRPr/>
              </a:pPr>
              <a:t>‹Nr.›</a:t>
            </a:fld>
            <a:endParaRPr lang="en-GB" altLang="de-DE"/>
          </a:p>
        </p:txBody>
      </p:sp>
    </p:spTree>
    <p:extLst>
      <p:ext uri="{BB962C8B-B14F-4D97-AF65-F5344CB8AC3E}">
        <p14:creationId xmlns:p14="http://schemas.microsoft.com/office/powerpoint/2010/main" val="198228474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91AE657B-960A-4C88-A724-E098485A0D1B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DF8870-77B9-4349-9965-8A14AAB66842}" type="slidenum">
              <a:rPr lang="en-GB" altLang="de-DE"/>
              <a:pPr>
                <a:defRPr/>
              </a:pPr>
              <a:t>‹Nr.›</a:t>
            </a:fld>
            <a:endParaRPr lang="en-GB" altLang="de-DE"/>
          </a:p>
        </p:txBody>
      </p:sp>
    </p:spTree>
    <p:extLst>
      <p:ext uri="{BB962C8B-B14F-4D97-AF65-F5344CB8AC3E}">
        <p14:creationId xmlns:p14="http://schemas.microsoft.com/office/powerpoint/2010/main" val="139512868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E3D294D8-76E7-4197-AAC3-DA89412A7554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363754-155B-45C1-AE63-36FA32E2DC66}" type="slidenum">
              <a:rPr lang="en-GB" altLang="de-DE"/>
              <a:pPr>
                <a:defRPr/>
              </a:pPr>
              <a:t>‹Nr.›</a:t>
            </a:fld>
            <a:endParaRPr lang="en-GB" altLang="de-DE"/>
          </a:p>
        </p:txBody>
      </p:sp>
    </p:spTree>
    <p:extLst>
      <p:ext uri="{BB962C8B-B14F-4D97-AF65-F5344CB8AC3E}">
        <p14:creationId xmlns:p14="http://schemas.microsoft.com/office/powerpoint/2010/main" val="69131388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194E5F85-E5A6-40D2-AB47-84A191FDAF69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9E6827-9712-4E18-97F4-B655F7B71AFB}" type="slidenum">
              <a:rPr lang="en-GB" altLang="de-DE"/>
              <a:pPr>
                <a:defRPr/>
              </a:pPr>
              <a:t>‹Nr.›</a:t>
            </a:fld>
            <a:endParaRPr lang="en-GB" altLang="de-DE"/>
          </a:p>
        </p:txBody>
      </p:sp>
    </p:spTree>
    <p:extLst>
      <p:ext uri="{BB962C8B-B14F-4D97-AF65-F5344CB8AC3E}">
        <p14:creationId xmlns:p14="http://schemas.microsoft.com/office/powerpoint/2010/main" val="311099110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454525" cy="49815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110163" y="1768475"/>
            <a:ext cx="4456112" cy="49815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DD8CF7C-DC34-4AD4-8BA3-568B5D630CA4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FE6E46-E55D-4C97-9730-243F25CA32DF}" type="slidenum">
              <a:rPr lang="en-GB" altLang="de-DE"/>
              <a:pPr>
                <a:defRPr/>
              </a:pPr>
              <a:t>‹Nr.›</a:t>
            </a:fld>
            <a:endParaRPr lang="en-GB" altLang="de-DE"/>
          </a:p>
        </p:txBody>
      </p:sp>
    </p:spTree>
    <p:extLst>
      <p:ext uri="{BB962C8B-B14F-4D97-AF65-F5344CB8AC3E}">
        <p14:creationId xmlns:p14="http://schemas.microsoft.com/office/powerpoint/2010/main" val="242050810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BD90174E-BBBA-48B4-8989-779E37ECE74A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9D9FFF-91E2-439C-918C-8FCFBECE2D9F}" type="slidenum">
              <a:rPr lang="en-GB" altLang="de-DE"/>
              <a:pPr>
                <a:defRPr/>
              </a:pPr>
              <a:t>‹Nr.›</a:t>
            </a:fld>
            <a:endParaRPr lang="en-GB" altLang="de-DE"/>
          </a:p>
        </p:txBody>
      </p:sp>
    </p:spTree>
    <p:extLst>
      <p:ext uri="{BB962C8B-B14F-4D97-AF65-F5344CB8AC3E}">
        <p14:creationId xmlns:p14="http://schemas.microsoft.com/office/powerpoint/2010/main" val="37353817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0172EDA6-BF86-4783-B37D-E680CC7037C6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DDD6EF-4112-4680-BF38-E4D9C4A11CA2}" type="slidenum">
              <a:rPr lang="en-GB" altLang="de-DE"/>
              <a:pPr>
                <a:defRPr/>
              </a:pPr>
              <a:t>‹Nr.›</a:t>
            </a:fld>
            <a:endParaRPr lang="en-GB" altLang="de-DE"/>
          </a:p>
        </p:txBody>
      </p:sp>
    </p:spTree>
    <p:extLst>
      <p:ext uri="{BB962C8B-B14F-4D97-AF65-F5344CB8AC3E}">
        <p14:creationId xmlns:p14="http://schemas.microsoft.com/office/powerpoint/2010/main" val="311376650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625C9C52-D6CC-43EE-B7A8-D62D331A4244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FD9655-A8AE-4F32-9FD7-20D3CACD9C6C}" type="slidenum">
              <a:rPr lang="en-GB" altLang="de-DE"/>
              <a:pPr>
                <a:defRPr/>
              </a:pPr>
              <a:t>‹Nr.›</a:t>
            </a:fld>
            <a:endParaRPr lang="en-GB" altLang="de-DE"/>
          </a:p>
        </p:txBody>
      </p:sp>
    </p:spTree>
    <p:extLst>
      <p:ext uri="{BB962C8B-B14F-4D97-AF65-F5344CB8AC3E}">
        <p14:creationId xmlns:p14="http://schemas.microsoft.com/office/powerpoint/2010/main" val="147602188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C4D5297A-E22E-4AA4-8C90-2D70856D1799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BF31C4-23E4-4895-8D4D-B91B2B380BF1}" type="slidenum">
              <a:rPr lang="en-GB" altLang="de-DE"/>
              <a:pPr>
                <a:defRPr/>
              </a:pPr>
              <a:t>‹Nr.›</a:t>
            </a:fld>
            <a:endParaRPr lang="en-GB" altLang="de-DE"/>
          </a:p>
        </p:txBody>
      </p:sp>
    </p:spTree>
    <p:extLst>
      <p:ext uri="{BB962C8B-B14F-4D97-AF65-F5344CB8AC3E}">
        <p14:creationId xmlns:p14="http://schemas.microsoft.com/office/powerpoint/2010/main" val="423458723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2CB17D9-CA4A-4672-A2FC-2ADDA8A07A87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91F5E0-2207-4C9D-94A4-9E55C173BB28}" type="slidenum">
              <a:rPr lang="en-GB" altLang="de-DE"/>
              <a:pPr>
                <a:defRPr/>
              </a:pPr>
              <a:t>‹Nr.›</a:t>
            </a:fld>
            <a:endParaRPr lang="en-GB" altLang="de-DE"/>
          </a:p>
        </p:txBody>
      </p:sp>
    </p:spTree>
    <p:extLst>
      <p:ext uri="{BB962C8B-B14F-4D97-AF65-F5344CB8AC3E}">
        <p14:creationId xmlns:p14="http://schemas.microsoft.com/office/powerpoint/2010/main" val="380766790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7168B53-4FBE-44A2-9241-2A1ECB976515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FD1303-4C18-4F05-8846-062CE7FA4A22}" type="slidenum">
              <a:rPr lang="en-GB" altLang="de-DE"/>
              <a:pPr>
                <a:defRPr/>
              </a:pPr>
              <a:t>‹Nr.›</a:t>
            </a:fld>
            <a:endParaRPr lang="en-GB" altLang="de-DE"/>
          </a:p>
        </p:txBody>
      </p:sp>
    </p:spTree>
    <p:extLst>
      <p:ext uri="{BB962C8B-B14F-4D97-AF65-F5344CB8AC3E}">
        <p14:creationId xmlns:p14="http://schemas.microsoft.com/office/powerpoint/2010/main" val="321536099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3717AE93-D67F-4C45-9608-2212419B3824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AE9775-2267-40F7-AF2D-1B961A8FCF44}" type="slidenum">
              <a:rPr lang="en-GB" altLang="de-DE"/>
              <a:pPr>
                <a:defRPr/>
              </a:pPr>
              <a:t>‹Nr.›</a:t>
            </a:fld>
            <a:endParaRPr lang="en-GB" altLang="de-DE"/>
          </a:p>
        </p:txBody>
      </p:sp>
    </p:spTree>
    <p:extLst>
      <p:ext uri="{BB962C8B-B14F-4D97-AF65-F5344CB8AC3E}">
        <p14:creationId xmlns:p14="http://schemas.microsoft.com/office/powerpoint/2010/main" val="416697270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7300913" y="301625"/>
            <a:ext cx="2265362" cy="64484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503238" y="301625"/>
            <a:ext cx="6645275" cy="644842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E2A28161-88CC-4881-B232-1D7CD9A31121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A5EFDF-9119-4A73-8251-8CD5A1B859AA}" type="slidenum">
              <a:rPr lang="en-GB" altLang="de-DE"/>
              <a:pPr>
                <a:defRPr/>
              </a:pPr>
              <a:t>‹Nr.›</a:t>
            </a:fld>
            <a:endParaRPr lang="en-GB" altLang="de-DE"/>
          </a:p>
        </p:txBody>
      </p:sp>
    </p:spTree>
    <p:extLst>
      <p:ext uri="{BB962C8B-B14F-4D97-AF65-F5344CB8AC3E}">
        <p14:creationId xmlns:p14="http://schemas.microsoft.com/office/powerpoint/2010/main" val="728272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2E56748A-B5BE-4013-8892-515230409B5A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EE998-DBD1-4BF4-8A43-2C0E07E9F5F2}" type="slidenum">
              <a:rPr lang="en-GB" altLang="de-DE"/>
              <a:pPr>
                <a:defRPr/>
              </a:pPr>
              <a:t>‹Nr.›</a:t>
            </a:fld>
            <a:endParaRPr lang="en-GB" altLang="de-DE"/>
          </a:p>
        </p:txBody>
      </p:sp>
    </p:spTree>
    <p:extLst>
      <p:ext uri="{BB962C8B-B14F-4D97-AF65-F5344CB8AC3E}">
        <p14:creationId xmlns:p14="http://schemas.microsoft.com/office/powerpoint/2010/main" val="12929630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EA361FA7-AB23-4D24-B76C-B833686F447B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A5701D-7AFF-472F-B91A-6521B8723F7F}" type="slidenum">
              <a:rPr lang="en-GB" altLang="de-DE"/>
              <a:pPr>
                <a:defRPr/>
              </a:pPr>
              <a:t>‹Nr.›</a:t>
            </a:fld>
            <a:endParaRPr lang="en-GB" altLang="de-DE"/>
          </a:p>
        </p:txBody>
      </p:sp>
    </p:spTree>
    <p:extLst>
      <p:ext uri="{BB962C8B-B14F-4D97-AF65-F5344CB8AC3E}">
        <p14:creationId xmlns:p14="http://schemas.microsoft.com/office/powerpoint/2010/main" val="1189162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91736ED-D4CD-4148-A6AC-406E50F08C92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AA81C8-04D6-405C-B579-C51F4F906164}" type="slidenum">
              <a:rPr lang="en-GB" altLang="de-DE"/>
              <a:pPr>
                <a:defRPr/>
              </a:pPr>
              <a:t>‹Nr.›</a:t>
            </a:fld>
            <a:endParaRPr lang="en-GB" altLang="de-DE"/>
          </a:p>
        </p:txBody>
      </p:sp>
    </p:spTree>
    <p:extLst>
      <p:ext uri="{BB962C8B-B14F-4D97-AF65-F5344CB8AC3E}">
        <p14:creationId xmlns:p14="http://schemas.microsoft.com/office/powerpoint/2010/main" val="28004825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079A6C5-1A1A-41DD-BED8-64B359133F92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7A9DB3-6C4D-4BC6-BF59-455258CECEB3}" type="slidenum">
              <a:rPr lang="en-GB" altLang="de-DE"/>
              <a:pPr>
                <a:defRPr/>
              </a:pPr>
              <a:t>‹Nr.›</a:t>
            </a:fld>
            <a:endParaRPr lang="en-GB" altLang="de-DE"/>
          </a:p>
        </p:txBody>
      </p:sp>
    </p:spTree>
    <p:extLst>
      <p:ext uri="{BB962C8B-B14F-4D97-AF65-F5344CB8AC3E}">
        <p14:creationId xmlns:p14="http://schemas.microsoft.com/office/powerpoint/2010/main" val="39988309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:a16="http://schemas.microsoft.com/office/drawing/2014/main" id="{C68795A3-1D7D-4C91-B7E5-AABEE1B0FE7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301625"/>
            <a:ext cx="9063037" cy="1254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DE"/>
              <a:t>Format des Titeltextes durch Klicken bearbeiten</a:t>
            </a:r>
          </a:p>
        </p:txBody>
      </p:sp>
      <p:sp>
        <p:nvSpPr>
          <p:cNvPr id="1027" name="Rectangle 2">
            <a:extLst>
              <a:ext uri="{FF2B5EF4-FFF2-40B4-BE49-F238E27FC236}">
                <a16:creationId xmlns:a16="http://schemas.microsoft.com/office/drawing/2014/main" id="{B0A39AD7-EE13-4441-A450-DB63189525C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768475"/>
            <a:ext cx="9063037" cy="4981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808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DE"/>
              <a:t>Format des Gliederungstextes durch Klicken bearbeiten</a:t>
            </a:r>
          </a:p>
          <a:p>
            <a:pPr lvl="1"/>
            <a:r>
              <a:rPr lang="en-GB" altLang="de-DE"/>
              <a:t>Zweite Gliederungsebene</a:t>
            </a:r>
          </a:p>
          <a:p>
            <a:pPr lvl="2"/>
            <a:r>
              <a:rPr lang="en-GB" altLang="de-DE"/>
              <a:t>Dritte Gliederungsebene</a:t>
            </a:r>
          </a:p>
          <a:p>
            <a:pPr lvl="3"/>
            <a:r>
              <a:rPr lang="en-GB" altLang="de-DE"/>
              <a:t>Vierte Gliederungsebene</a:t>
            </a:r>
          </a:p>
          <a:p>
            <a:pPr lvl="4"/>
            <a:r>
              <a:rPr lang="en-GB" altLang="de-DE"/>
              <a:t>Fünfte Gliederungsebene</a:t>
            </a:r>
          </a:p>
          <a:p>
            <a:pPr lvl="4"/>
            <a:r>
              <a:rPr lang="en-GB" altLang="de-DE"/>
              <a:t>Sechste Gliederungsebene</a:t>
            </a:r>
          </a:p>
          <a:p>
            <a:pPr lvl="4"/>
            <a:r>
              <a:rPr lang="en-GB" altLang="de-DE"/>
              <a:t>Siebte Gliederungsebene</a:t>
            </a:r>
          </a:p>
        </p:txBody>
      </p:sp>
      <p:sp>
        <p:nvSpPr>
          <p:cNvPr id="1028" name="Text Box 3">
            <a:extLst>
              <a:ext uri="{FF2B5EF4-FFF2-40B4-BE49-F238E27FC236}">
                <a16:creationId xmlns:a16="http://schemas.microsoft.com/office/drawing/2014/main" id="{0F30C494-16CE-4392-8800-0DF9E4C8AE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238" y="6886575"/>
            <a:ext cx="2343150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87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029" name="Text Box 4">
            <a:extLst>
              <a:ext uri="{FF2B5EF4-FFF2-40B4-BE49-F238E27FC236}">
                <a16:creationId xmlns:a16="http://schemas.microsoft.com/office/drawing/2014/main" id="{661B5A21-41EB-4547-A8FD-B00CD9BB5D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8050" y="6886575"/>
            <a:ext cx="319087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87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2" name="Rectangle 5">
            <a:extLst>
              <a:ext uri="{FF2B5EF4-FFF2-40B4-BE49-F238E27FC236}">
                <a16:creationId xmlns:a16="http://schemas.microsoft.com/office/drawing/2014/main" id="{B19BAA85-1424-4D61-9611-F86BF27669BD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7227888" y="6886575"/>
            <a:ext cx="2339975" cy="5143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215900" indent="-214313" eaLnBrk="1">
              <a:lnSpc>
                <a:spcPct val="93000"/>
              </a:lnSpc>
              <a:buClrTx/>
              <a:buSzPct val="45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Segoe UI" panose="020B0502040204020203" pitchFamily="34" charset="0"/>
              </a:defRPr>
            </a:lvl1pPr>
          </a:lstStyle>
          <a:p>
            <a:pPr>
              <a:defRPr/>
            </a:pPr>
            <a:fld id="{EC00A8C8-793E-4F12-82D6-5754C27881F2}" type="slidenum">
              <a:rPr lang="en-GB" altLang="de-DE"/>
              <a:pPr>
                <a:defRPr/>
              </a:pPr>
              <a:t>‹Nr.›</a:t>
            </a:fld>
            <a:endParaRPr lang="en-GB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cs typeface="Arial Unicode MS" charset="0"/>
        </a:defRPr>
      </a:lvl2pPr>
      <a:lvl3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cs typeface="Arial Unicode MS" charset="0"/>
        </a:defRPr>
      </a:lvl3pPr>
      <a:lvl4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cs typeface="Arial Unicode MS" charset="0"/>
        </a:defRPr>
      </a:lvl4pPr>
      <a:lvl5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cs typeface="Arial Unicode MS" charset="0"/>
        </a:defRPr>
      </a:lvl5pPr>
      <a:lvl6pPr marL="2514600" indent="-228600"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Arial Unicode MS" charset="0"/>
        </a:defRPr>
      </a:lvl6pPr>
      <a:lvl7pPr marL="2971800" indent="-228600"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Arial Unicode MS" charset="0"/>
        </a:defRPr>
      </a:lvl7pPr>
      <a:lvl8pPr marL="3429000" indent="-228600"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Arial Unicode MS" charset="0"/>
        </a:defRPr>
      </a:lvl8pPr>
      <a:lvl9pPr marL="3886200" indent="-228600"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Arial Unicode MS" charset="0"/>
        </a:defRPr>
      </a:lvl9pPr>
    </p:titleStyle>
    <p:bodyStyle>
      <a:lvl1pPr marL="342900" indent="-342900" algn="l" defTabSz="449263" rtl="0" eaLnBrk="0" fontAlgn="base" hangingPunct="0">
        <a:lnSpc>
          <a:spcPct val="87000"/>
        </a:lnSpc>
        <a:spcBef>
          <a:spcPct val="0"/>
        </a:spcBef>
        <a:spcAft>
          <a:spcPts val="1413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87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000000"/>
          </a:solidFill>
          <a:latin typeface="+mn-lt"/>
          <a:cs typeface="+mn-cs"/>
        </a:defRPr>
      </a:lvl2pPr>
      <a:lvl3pPr marL="1143000" indent="-228600" algn="l" defTabSz="449263" rtl="0" eaLnBrk="0" fontAlgn="base" hangingPunct="0">
        <a:lnSpc>
          <a:spcPct val="87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0000"/>
          </a:solidFill>
          <a:latin typeface="+mn-lt"/>
          <a:cs typeface="+mn-cs"/>
        </a:defRPr>
      </a:lvl3pPr>
      <a:lvl4pPr marL="1600200" indent="-228600" algn="l" defTabSz="449263" rtl="0" eaLnBrk="0" fontAlgn="base" hangingPunct="0">
        <a:lnSpc>
          <a:spcPct val="87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cs typeface="+mn-cs"/>
        </a:defRPr>
      </a:lvl4pPr>
      <a:lvl5pPr marL="2057400" indent="-228600" algn="l" defTabSz="449263" rtl="0" eaLnBrk="0" fontAlgn="base" hangingPunct="0">
        <a:lnSpc>
          <a:spcPct val="87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cs typeface="+mn-cs"/>
        </a:defRPr>
      </a:lvl5pPr>
      <a:lvl6pPr marL="2514600" indent="-228600" algn="l" defTabSz="449263" rtl="0" eaLnBrk="0" fontAlgn="base" hangingPunct="0">
        <a:lnSpc>
          <a:spcPct val="87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6pPr>
      <a:lvl7pPr marL="2971800" indent="-228600" algn="l" defTabSz="449263" rtl="0" eaLnBrk="0" fontAlgn="base" hangingPunct="0">
        <a:lnSpc>
          <a:spcPct val="87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7pPr>
      <a:lvl8pPr marL="3429000" indent="-228600" algn="l" defTabSz="449263" rtl="0" eaLnBrk="0" fontAlgn="base" hangingPunct="0">
        <a:lnSpc>
          <a:spcPct val="87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8pPr>
      <a:lvl9pPr marL="3886200" indent="-228600" algn="l" defTabSz="449263" rtl="0" eaLnBrk="0" fontAlgn="base" hangingPunct="0">
        <a:lnSpc>
          <a:spcPct val="87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>
            <a:extLst>
              <a:ext uri="{FF2B5EF4-FFF2-40B4-BE49-F238E27FC236}">
                <a16:creationId xmlns:a16="http://schemas.microsoft.com/office/drawing/2014/main" id="{9ECABB4E-E2C8-4672-85E9-EDAEE2FE655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60363" y="301625"/>
            <a:ext cx="8272462" cy="1254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DE"/>
              <a:t>Format des Titeltextes durch Klicken bearbeiten</a:t>
            </a:r>
          </a:p>
        </p:txBody>
      </p:sp>
      <p:sp>
        <p:nvSpPr>
          <p:cNvPr id="2051" name="Rectangle 2">
            <a:extLst>
              <a:ext uri="{FF2B5EF4-FFF2-40B4-BE49-F238E27FC236}">
                <a16:creationId xmlns:a16="http://schemas.microsoft.com/office/drawing/2014/main" id="{3F9BB650-246F-46AF-B722-8D07249E075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768475"/>
            <a:ext cx="8128000" cy="4981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808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DE"/>
              <a:t>Format des Gliederungstextes durch Klicken bearbeiten</a:t>
            </a:r>
          </a:p>
          <a:p>
            <a:pPr lvl="1"/>
            <a:r>
              <a:rPr lang="en-GB" altLang="de-DE"/>
              <a:t>Zweite Gliederungsebene</a:t>
            </a:r>
          </a:p>
          <a:p>
            <a:pPr lvl="2"/>
            <a:r>
              <a:rPr lang="en-GB" altLang="de-DE"/>
              <a:t>Dritte Gliederungsebene</a:t>
            </a:r>
          </a:p>
          <a:p>
            <a:pPr lvl="3"/>
            <a:r>
              <a:rPr lang="en-GB" altLang="de-DE"/>
              <a:t>Vierte Gliederungsebene</a:t>
            </a:r>
          </a:p>
          <a:p>
            <a:pPr lvl="4"/>
            <a:r>
              <a:rPr lang="en-GB" altLang="de-DE"/>
              <a:t>Fünfte Gliederungsebene</a:t>
            </a:r>
          </a:p>
          <a:p>
            <a:pPr lvl="4"/>
            <a:r>
              <a:rPr lang="en-GB" altLang="de-DE"/>
              <a:t>Sechste Gliederungsebene</a:t>
            </a:r>
          </a:p>
          <a:p>
            <a:pPr lvl="4"/>
            <a:r>
              <a:rPr lang="en-GB" altLang="de-DE"/>
              <a:t>Siebte Gliederungsebene</a:t>
            </a:r>
          </a:p>
        </p:txBody>
      </p:sp>
      <p:sp>
        <p:nvSpPr>
          <p:cNvPr id="2052" name="Text Box 3">
            <a:extLst>
              <a:ext uri="{FF2B5EF4-FFF2-40B4-BE49-F238E27FC236}">
                <a16:creationId xmlns:a16="http://schemas.microsoft.com/office/drawing/2014/main" id="{295FF0FC-DE51-4EDF-AAF1-69CD507878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238" y="6886575"/>
            <a:ext cx="2343150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87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2053" name="Text Box 4">
            <a:extLst>
              <a:ext uri="{FF2B5EF4-FFF2-40B4-BE49-F238E27FC236}">
                <a16:creationId xmlns:a16="http://schemas.microsoft.com/office/drawing/2014/main" id="{96929513-C1B3-440E-BEA9-F838AA8B66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14663" y="6886575"/>
            <a:ext cx="319087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87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2" name="Rectangle 5">
            <a:extLst>
              <a:ext uri="{FF2B5EF4-FFF2-40B4-BE49-F238E27FC236}">
                <a16:creationId xmlns:a16="http://schemas.microsoft.com/office/drawing/2014/main" id="{94AA949C-E498-4B2B-AC29-215831596652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6435725" y="6886575"/>
            <a:ext cx="2339975" cy="5143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215900" indent="-214313" algn="r" eaLnBrk="1">
              <a:lnSpc>
                <a:spcPct val="95000"/>
              </a:lnSpc>
              <a:buClrTx/>
              <a:buSzPct val="45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Segoe UI" panose="020B0502040204020203" pitchFamily="34" charset="0"/>
              </a:defRPr>
            </a:lvl1pPr>
          </a:lstStyle>
          <a:p>
            <a:pPr>
              <a:defRPr/>
            </a:pPr>
            <a:fld id="{85EA910C-65D6-4D6C-A17E-8B2F40859960}" type="slidenum">
              <a:rPr lang="en-GB" altLang="de-DE"/>
              <a:pPr>
                <a:defRPr/>
              </a:pPr>
              <a:t>‹Nr.›</a:t>
            </a:fld>
            <a:endParaRPr lang="en-GB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</p:sldLayoutIdLst>
  <p:txStyles>
    <p:titleStyle>
      <a:lvl1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>
          <a:solidFill>
            <a:srgbClr val="198A8A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>
          <a:solidFill>
            <a:srgbClr val="198A8A"/>
          </a:solidFill>
          <a:latin typeface="Arial" charset="0"/>
          <a:cs typeface="Arial Unicode MS" charset="0"/>
        </a:defRPr>
      </a:lvl2pPr>
      <a:lvl3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>
          <a:solidFill>
            <a:srgbClr val="198A8A"/>
          </a:solidFill>
          <a:latin typeface="Arial" charset="0"/>
          <a:cs typeface="Arial Unicode MS" charset="0"/>
        </a:defRPr>
      </a:lvl3pPr>
      <a:lvl4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>
          <a:solidFill>
            <a:srgbClr val="198A8A"/>
          </a:solidFill>
          <a:latin typeface="Arial" charset="0"/>
          <a:cs typeface="Arial Unicode MS" charset="0"/>
        </a:defRPr>
      </a:lvl4pPr>
      <a:lvl5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>
          <a:solidFill>
            <a:srgbClr val="198A8A"/>
          </a:solidFill>
          <a:latin typeface="Arial" charset="0"/>
          <a:cs typeface="Arial Unicode MS" charset="0"/>
        </a:defRPr>
      </a:lvl5pPr>
      <a:lvl6pPr marL="2514600" indent="-228600"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>
          <a:solidFill>
            <a:srgbClr val="198A8A"/>
          </a:solidFill>
          <a:latin typeface="Arial" charset="0"/>
          <a:cs typeface="Arial Unicode MS" charset="0"/>
        </a:defRPr>
      </a:lvl6pPr>
      <a:lvl7pPr marL="2971800" indent="-228600"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>
          <a:solidFill>
            <a:srgbClr val="198A8A"/>
          </a:solidFill>
          <a:latin typeface="Arial" charset="0"/>
          <a:cs typeface="Arial Unicode MS" charset="0"/>
        </a:defRPr>
      </a:lvl7pPr>
      <a:lvl8pPr marL="3429000" indent="-228600"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>
          <a:solidFill>
            <a:srgbClr val="198A8A"/>
          </a:solidFill>
          <a:latin typeface="Arial" charset="0"/>
          <a:cs typeface="Arial Unicode MS" charset="0"/>
        </a:defRPr>
      </a:lvl8pPr>
      <a:lvl9pPr marL="3886200" indent="-228600"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>
          <a:solidFill>
            <a:srgbClr val="198A8A"/>
          </a:solidFill>
          <a:latin typeface="Arial" charset="0"/>
          <a:cs typeface="Arial Unicode MS" charset="0"/>
        </a:defRPr>
      </a:lvl9pPr>
    </p:titleStyle>
    <p:bodyStyle>
      <a:lvl1pPr marL="342900" indent="-342900" algn="l" defTabSz="449263" rtl="0" eaLnBrk="0" fontAlgn="base" hangingPunct="0">
        <a:lnSpc>
          <a:spcPct val="87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87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000000"/>
          </a:solidFill>
          <a:latin typeface="+mn-lt"/>
          <a:cs typeface="+mn-cs"/>
        </a:defRPr>
      </a:lvl2pPr>
      <a:lvl3pPr marL="1143000" indent="-228600" algn="l" defTabSz="449263" rtl="0" eaLnBrk="0" fontAlgn="base" hangingPunct="0">
        <a:lnSpc>
          <a:spcPct val="87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0000"/>
          </a:solidFill>
          <a:latin typeface="+mn-lt"/>
          <a:cs typeface="+mn-cs"/>
        </a:defRPr>
      </a:lvl3pPr>
      <a:lvl4pPr marL="1600200" indent="-228600" algn="l" defTabSz="449263" rtl="0" eaLnBrk="0" fontAlgn="base" hangingPunct="0">
        <a:lnSpc>
          <a:spcPct val="87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cs typeface="+mn-cs"/>
        </a:defRPr>
      </a:lvl4pPr>
      <a:lvl5pPr marL="2057400" indent="-228600" algn="l" defTabSz="449263" rtl="0" eaLnBrk="0" fontAlgn="base" hangingPunct="0">
        <a:lnSpc>
          <a:spcPct val="87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cs typeface="+mn-cs"/>
        </a:defRPr>
      </a:lvl5pPr>
      <a:lvl6pPr marL="2514600" indent="-228600" algn="l" defTabSz="449263" rtl="0" eaLnBrk="0" fontAlgn="base" hangingPunct="0">
        <a:lnSpc>
          <a:spcPct val="87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6pPr>
      <a:lvl7pPr marL="2971800" indent="-228600" algn="l" defTabSz="449263" rtl="0" eaLnBrk="0" fontAlgn="base" hangingPunct="0">
        <a:lnSpc>
          <a:spcPct val="87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7pPr>
      <a:lvl8pPr marL="3429000" indent="-228600" algn="l" defTabSz="449263" rtl="0" eaLnBrk="0" fontAlgn="base" hangingPunct="0">
        <a:lnSpc>
          <a:spcPct val="87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8pPr>
      <a:lvl9pPr marL="3886200" indent="-228600" algn="l" defTabSz="449263" rtl="0" eaLnBrk="0" fontAlgn="base" hangingPunct="0">
        <a:lnSpc>
          <a:spcPct val="87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>
            <a:extLst>
              <a:ext uri="{FF2B5EF4-FFF2-40B4-BE49-F238E27FC236}">
                <a16:creationId xmlns:a16="http://schemas.microsoft.com/office/drawing/2014/main" id="{1CE86C50-B1C4-4A1B-9D7D-6FAD03D3921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6226175"/>
            <a:ext cx="9063037" cy="1254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DE"/>
              <a:t>Format des Titeltextes durch Klicken bearbeiten</a:t>
            </a:r>
          </a:p>
        </p:txBody>
      </p:sp>
      <p:sp>
        <p:nvSpPr>
          <p:cNvPr id="3075" name="Rectangle 2">
            <a:extLst>
              <a:ext uri="{FF2B5EF4-FFF2-40B4-BE49-F238E27FC236}">
                <a16:creationId xmlns:a16="http://schemas.microsoft.com/office/drawing/2014/main" id="{29C9D03D-4F1E-417F-BDCB-0E89618E221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792163"/>
            <a:ext cx="9063037" cy="413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808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DE"/>
              <a:t>Format des Gliederungstextes durch Klicken bearbeiten</a:t>
            </a:r>
          </a:p>
          <a:p>
            <a:pPr lvl="1"/>
            <a:r>
              <a:rPr lang="en-GB" altLang="de-DE"/>
              <a:t>Zweite Gliederungsebene</a:t>
            </a:r>
          </a:p>
          <a:p>
            <a:pPr lvl="2"/>
            <a:r>
              <a:rPr lang="en-GB" altLang="de-DE"/>
              <a:t>Dritte Gliederungsebene</a:t>
            </a:r>
          </a:p>
          <a:p>
            <a:pPr lvl="3"/>
            <a:r>
              <a:rPr lang="en-GB" altLang="de-DE"/>
              <a:t>Vierte Gliederungsebene</a:t>
            </a:r>
          </a:p>
          <a:p>
            <a:pPr lvl="4"/>
            <a:r>
              <a:rPr lang="en-GB" altLang="de-DE"/>
              <a:t>Fünfte Gliederungsebene</a:t>
            </a:r>
          </a:p>
          <a:p>
            <a:pPr lvl="4"/>
            <a:r>
              <a:rPr lang="en-GB" altLang="de-DE"/>
              <a:t>Sechste Gliederungsebene</a:t>
            </a:r>
          </a:p>
          <a:p>
            <a:pPr lvl="4"/>
            <a:r>
              <a:rPr lang="en-GB" altLang="de-DE"/>
              <a:t>Siebte Gliederungsebene</a:t>
            </a:r>
          </a:p>
        </p:txBody>
      </p:sp>
      <p:sp>
        <p:nvSpPr>
          <p:cNvPr id="3076" name="Text Box 3">
            <a:extLst>
              <a:ext uri="{FF2B5EF4-FFF2-40B4-BE49-F238E27FC236}">
                <a16:creationId xmlns:a16="http://schemas.microsoft.com/office/drawing/2014/main" id="{3053D8A6-A5D8-409A-A7BD-06997240ED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238" y="5375275"/>
            <a:ext cx="2343150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87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3077" name="Text Box 4">
            <a:extLst>
              <a:ext uri="{FF2B5EF4-FFF2-40B4-BE49-F238E27FC236}">
                <a16:creationId xmlns:a16="http://schemas.microsoft.com/office/drawing/2014/main" id="{18878D10-DC22-4168-A7DF-DA2953459C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8050" y="5375275"/>
            <a:ext cx="319087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87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2" name="Rectangle 5">
            <a:extLst>
              <a:ext uri="{FF2B5EF4-FFF2-40B4-BE49-F238E27FC236}">
                <a16:creationId xmlns:a16="http://schemas.microsoft.com/office/drawing/2014/main" id="{65188105-473D-4DB0-A3AC-EC3D99EC370E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7227888" y="5375275"/>
            <a:ext cx="2339975" cy="5143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215900" indent="-214313" algn="r" eaLnBrk="1">
              <a:lnSpc>
                <a:spcPct val="95000"/>
              </a:lnSpc>
              <a:buClrTx/>
              <a:buSzPct val="45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Segoe UI" panose="020B0502040204020203" pitchFamily="34" charset="0"/>
              </a:defRPr>
            </a:lvl1pPr>
          </a:lstStyle>
          <a:p>
            <a:pPr>
              <a:defRPr/>
            </a:pPr>
            <a:fld id="{39B400E2-9C4D-4DFB-99D3-FF9BEEA37667}" type="slidenum">
              <a:rPr lang="en-GB" altLang="de-DE"/>
              <a:pPr>
                <a:defRPr/>
              </a:pPr>
              <a:t>‹Nr.›</a:t>
            </a:fld>
            <a:endParaRPr lang="en-GB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</p:sldLayoutIdLst>
  <p:txStyles>
    <p:titleStyle>
      <a:lvl1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>
          <a:solidFill>
            <a:srgbClr val="FFFFFF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>
          <a:solidFill>
            <a:srgbClr val="FFFFFF"/>
          </a:solidFill>
          <a:latin typeface="Arial" charset="0"/>
          <a:cs typeface="Arial Unicode MS" charset="0"/>
        </a:defRPr>
      </a:lvl2pPr>
      <a:lvl3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>
          <a:solidFill>
            <a:srgbClr val="FFFFFF"/>
          </a:solidFill>
          <a:latin typeface="Arial" charset="0"/>
          <a:cs typeface="Arial Unicode MS" charset="0"/>
        </a:defRPr>
      </a:lvl3pPr>
      <a:lvl4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>
          <a:solidFill>
            <a:srgbClr val="FFFFFF"/>
          </a:solidFill>
          <a:latin typeface="Arial" charset="0"/>
          <a:cs typeface="Arial Unicode MS" charset="0"/>
        </a:defRPr>
      </a:lvl4pPr>
      <a:lvl5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>
          <a:solidFill>
            <a:srgbClr val="FFFFFF"/>
          </a:solidFill>
          <a:latin typeface="Arial" charset="0"/>
          <a:cs typeface="Arial Unicode MS" charset="0"/>
        </a:defRPr>
      </a:lvl5pPr>
      <a:lvl6pPr marL="2514600" indent="-228600"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>
          <a:solidFill>
            <a:srgbClr val="FFFFFF"/>
          </a:solidFill>
          <a:latin typeface="Arial" charset="0"/>
          <a:cs typeface="Arial Unicode MS" charset="0"/>
        </a:defRPr>
      </a:lvl6pPr>
      <a:lvl7pPr marL="2971800" indent="-228600"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>
          <a:solidFill>
            <a:srgbClr val="FFFFFF"/>
          </a:solidFill>
          <a:latin typeface="Arial" charset="0"/>
          <a:cs typeface="Arial Unicode MS" charset="0"/>
        </a:defRPr>
      </a:lvl7pPr>
      <a:lvl8pPr marL="3429000" indent="-228600"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>
          <a:solidFill>
            <a:srgbClr val="FFFFFF"/>
          </a:solidFill>
          <a:latin typeface="Arial" charset="0"/>
          <a:cs typeface="Arial Unicode MS" charset="0"/>
        </a:defRPr>
      </a:lvl8pPr>
      <a:lvl9pPr marL="3886200" indent="-228600"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>
          <a:solidFill>
            <a:srgbClr val="FFFFFF"/>
          </a:solidFill>
          <a:latin typeface="Arial" charset="0"/>
          <a:cs typeface="Arial Unicode MS" charset="0"/>
        </a:defRPr>
      </a:lvl9pPr>
    </p:titleStyle>
    <p:bodyStyle>
      <a:lvl1pPr marL="342900" indent="-342900" algn="l" defTabSz="449263" rtl="0" eaLnBrk="0" fontAlgn="base" hangingPunct="0">
        <a:lnSpc>
          <a:spcPct val="87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87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000000"/>
          </a:solidFill>
          <a:latin typeface="+mn-lt"/>
          <a:cs typeface="+mn-cs"/>
        </a:defRPr>
      </a:lvl2pPr>
      <a:lvl3pPr marL="1143000" indent="-228600" algn="l" defTabSz="449263" rtl="0" eaLnBrk="0" fontAlgn="base" hangingPunct="0">
        <a:lnSpc>
          <a:spcPct val="87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0000"/>
          </a:solidFill>
          <a:latin typeface="+mn-lt"/>
          <a:cs typeface="+mn-cs"/>
        </a:defRPr>
      </a:lvl3pPr>
      <a:lvl4pPr marL="1600200" indent="-228600" algn="l" defTabSz="449263" rtl="0" eaLnBrk="0" fontAlgn="base" hangingPunct="0">
        <a:lnSpc>
          <a:spcPct val="87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cs typeface="+mn-cs"/>
        </a:defRPr>
      </a:lvl4pPr>
      <a:lvl5pPr marL="2057400" indent="-228600" algn="l" defTabSz="449263" rtl="0" eaLnBrk="0" fontAlgn="base" hangingPunct="0">
        <a:lnSpc>
          <a:spcPct val="87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cs typeface="+mn-cs"/>
        </a:defRPr>
      </a:lvl5pPr>
      <a:lvl6pPr marL="2514600" indent="-228600" algn="l" defTabSz="449263" rtl="0" eaLnBrk="0" fontAlgn="base" hangingPunct="0">
        <a:lnSpc>
          <a:spcPct val="87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6pPr>
      <a:lvl7pPr marL="2971800" indent="-228600" algn="l" defTabSz="449263" rtl="0" eaLnBrk="0" fontAlgn="base" hangingPunct="0">
        <a:lnSpc>
          <a:spcPct val="87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7pPr>
      <a:lvl8pPr marL="3429000" indent="-228600" algn="l" defTabSz="449263" rtl="0" eaLnBrk="0" fontAlgn="base" hangingPunct="0">
        <a:lnSpc>
          <a:spcPct val="87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8pPr>
      <a:lvl9pPr marL="3886200" indent="-228600" algn="l" defTabSz="449263" rtl="0" eaLnBrk="0" fontAlgn="base" hangingPunct="0">
        <a:lnSpc>
          <a:spcPct val="87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>
            <a:extLst>
              <a:ext uri="{FF2B5EF4-FFF2-40B4-BE49-F238E27FC236}">
                <a16:creationId xmlns:a16="http://schemas.microsoft.com/office/drawing/2014/main" id="{E34A3AA8-09AB-4A3B-9BE1-FEEA00822DE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301625"/>
            <a:ext cx="9063037" cy="1254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DE"/>
              <a:t>Format des Titeltextes durch Klicken bearbeiten</a:t>
            </a:r>
          </a:p>
        </p:txBody>
      </p:sp>
      <p:sp>
        <p:nvSpPr>
          <p:cNvPr id="4099" name="Rectangle 2">
            <a:extLst>
              <a:ext uri="{FF2B5EF4-FFF2-40B4-BE49-F238E27FC236}">
                <a16:creationId xmlns:a16="http://schemas.microsoft.com/office/drawing/2014/main" id="{7CDD5462-E699-470A-842D-26C8D603687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768475"/>
            <a:ext cx="9063037" cy="4981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808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DE"/>
              <a:t>Format des Gliederungstextes durch Klicken bearbeiten</a:t>
            </a:r>
          </a:p>
          <a:p>
            <a:pPr lvl="1"/>
            <a:r>
              <a:rPr lang="en-GB" altLang="de-DE"/>
              <a:t>Zweite Gliederungsebene</a:t>
            </a:r>
          </a:p>
          <a:p>
            <a:pPr lvl="2"/>
            <a:r>
              <a:rPr lang="en-GB" altLang="de-DE"/>
              <a:t>Dritte Gliederungsebene</a:t>
            </a:r>
          </a:p>
          <a:p>
            <a:pPr lvl="3"/>
            <a:r>
              <a:rPr lang="en-GB" altLang="de-DE"/>
              <a:t>Vierte Gliederungsebene</a:t>
            </a:r>
          </a:p>
          <a:p>
            <a:pPr lvl="4"/>
            <a:r>
              <a:rPr lang="en-GB" altLang="de-DE"/>
              <a:t>Fünfte Gliederungsebene</a:t>
            </a:r>
          </a:p>
          <a:p>
            <a:pPr lvl="4"/>
            <a:r>
              <a:rPr lang="en-GB" altLang="de-DE"/>
              <a:t>Sechste Gliederungsebene</a:t>
            </a:r>
          </a:p>
          <a:p>
            <a:pPr lvl="4"/>
            <a:r>
              <a:rPr lang="en-GB" altLang="de-DE"/>
              <a:t>Siebte Gliederungsebene</a:t>
            </a:r>
          </a:p>
        </p:txBody>
      </p:sp>
      <p:sp>
        <p:nvSpPr>
          <p:cNvPr id="4100" name="Text Box 3">
            <a:extLst>
              <a:ext uri="{FF2B5EF4-FFF2-40B4-BE49-F238E27FC236}">
                <a16:creationId xmlns:a16="http://schemas.microsoft.com/office/drawing/2014/main" id="{BD998625-7ECD-46E2-9A85-F5C4C8D660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238" y="6886575"/>
            <a:ext cx="2343150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87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4101" name="Text Box 4">
            <a:extLst>
              <a:ext uri="{FF2B5EF4-FFF2-40B4-BE49-F238E27FC236}">
                <a16:creationId xmlns:a16="http://schemas.microsoft.com/office/drawing/2014/main" id="{3CBF1AD2-31D3-4150-B189-BC91C0C51E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8050" y="6886575"/>
            <a:ext cx="319087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87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2" name="Rectangle 5">
            <a:extLst>
              <a:ext uri="{FF2B5EF4-FFF2-40B4-BE49-F238E27FC236}">
                <a16:creationId xmlns:a16="http://schemas.microsoft.com/office/drawing/2014/main" id="{5157F00B-C671-4862-849D-69B4C79D823F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7227888" y="6886575"/>
            <a:ext cx="2339975" cy="5143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eaLnBrk="1">
              <a:lnSpc>
                <a:spcPct val="95000"/>
              </a:lnSpc>
              <a:buClrTx/>
              <a:buSzPct val="100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 sz="1400">
                <a:solidFill>
                  <a:srgbClr val="FFFFFF"/>
                </a:solidFill>
                <a:latin typeface="Times New Roman" panose="02020603050405020304" pitchFamily="18" charset="0"/>
                <a:cs typeface="Segoe UI" panose="020B0502040204020203" pitchFamily="34" charset="0"/>
              </a:defRPr>
            </a:lvl1pPr>
          </a:lstStyle>
          <a:p>
            <a:pPr>
              <a:defRPr/>
            </a:pPr>
            <a:fld id="{7C924002-F000-4F3E-91A3-1B15C21B001F}" type="slidenum">
              <a:rPr lang="en-GB" altLang="de-DE"/>
              <a:pPr>
                <a:defRPr/>
              </a:pPr>
              <a:t>‹Nr.›</a:t>
            </a:fld>
            <a:endParaRPr lang="en-GB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  <p:sldLayoutId id="2147483738" r:id="rId9"/>
    <p:sldLayoutId id="2147483739" r:id="rId10"/>
    <p:sldLayoutId id="2147483740" r:id="rId11"/>
  </p:sldLayoutIdLst>
  <p:txStyles>
    <p:titleStyle>
      <a:lvl1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FF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FF"/>
          </a:solidFill>
          <a:latin typeface="Arial" charset="0"/>
          <a:cs typeface="Arial Unicode MS" charset="0"/>
        </a:defRPr>
      </a:lvl2pPr>
      <a:lvl3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FF"/>
          </a:solidFill>
          <a:latin typeface="Arial" charset="0"/>
          <a:cs typeface="Arial Unicode MS" charset="0"/>
        </a:defRPr>
      </a:lvl3pPr>
      <a:lvl4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FF"/>
          </a:solidFill>
          <a:latin typeface="Arial" charset="0"/>
          <a:cs typeface="Arial Unicode MS" charset="0"/>
        </a:defRPr>
      </a:lvl4pPr>
      <a:lvl5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FF"/>
          </a:solidFill>
          <a:latin typeface="Arial" charset="0"/>
          <a:cs typeface="Arial Unicode MS" charset="0"/>
        </a:defRPr>
      </a:lvl5pPr>
      <a:lvl6pPr marL="2514600" indent="-228600"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FFFFFF"/>
          </a:solidFill>
          <a:latin typeface="Arial" charset="0"/>
          <a:cs typeface="Arial Unicode MS" charset="0"/>
        </a:defRPr>
      </a:lvl6pPr>
      <a:lvl7pPr marL="2971800" indent="-228600"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FFFFFF"/>
          </a:solidFill>
          <a:latin typeface="Arial" charset="0"/>
          <a:cs typeface="Arial Unicode MS" charset="0"/>
        </a:defRPr>
      </a:lvl7pPr>
      <a:lvl8pPr marL="3429000" indent="-228600"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FFFFFF"/>
          </a:solidFill>
          <a:latin typeface="Arial" charset="0"/>
          <a:cs typeface="Arial Unicode MS" charset="0"/>
        </a:defRPr>
      </a:lvl8pPr>
      <a:lvl9pPr marL="3886200" indent="-228600"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FFFFFF"/>
          </a:solidFill>
          <a:latin typeface="Arial" charset="0"/>
          <a:cs typeface="Arial Unicode MS" charset="0"/>
        </a:defRPr>
      </a:lvl9pPr>
    </p:titleStyle>
    <p:bodyStyle>
      <a:lvl1pPr marL="342900" indent="-342900" algn="l" defTabSz="449263" rtl="0" eaLnBrk="0" fontAlgn="base" hangingPunct="0">
        <a:lnSpc>
          <a:spcPct val="87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87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FFFFFF"/>
          </a:solidFill>
          <a:latin typeface="+mn-lt"/>
          <a:cs typeface="+mn-cs"/>
        </a:defRPr>
      </a:lvl2pPr>
      <a:lvl3pPr marL="1143000" indent="-228600" algn="l" defTabSz="449263" rtl="0" eaLnBrk="0" fontAlgn="base" hangingPunct="0">
        <a:lnSpc>
          <a:spcPct val="87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FFFFFF"/>
          </a:solidFill>
          <a:latin typeface="+mn-lt"/>
          <a:cs typeface="+mn-cs"/>
        </a:defRPr>
      </a:lvl3pPr>
      <a:lvl4pPr marL="1600200" indent="-228600" algn="l" defTabSz="449263" rtl="0" eaLnBrk="0" fontAlgn="base" hangingPunct="0">
        <a:lnSpc>
          <a:spcPct val="87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FFFFFF"/>
          </a:solidFill>
          <a:latin typeface="+mn-lt"/>
          <a:cs typeface="+mn-cs"/>
        </a:defRPr>
      </a:lvl4pPr>
      <a:lvl5pPr marL="2057400" indent="-228600" algn="l" defTabSz="449263" rtl="0" eaLnBrk="0" fontAlgn="base" hangingPunct="0">
        <a:lnSpc>
          <a:spcPct val="87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FFFFFF"/>
          </a:solidFill>
          <a:latin typeface="+mn-lt"/>
          <a:cs typeface="+mn-cs"/>
        </a:defRPr>
      </a:lvl5pPr>
      <a:lvl6pPr marL="2514600" indent="-228600" algn="l" defTabSz="449263" rtl="0" eaLnBrk="0" fontAlgn="base" hangingPunct="0">
        <a:lnSpc>
          <a:spcPct val="87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cs typeface="+mn-cs"/>
        </a:defRPr>
      </a:lvl6pPr>
      <a:lvl7pPr marL="2971800" indent="-228600" algn="l" defTabSz="449263" rtl="0" eaLnBrk="0" fontAlgn="base" hangingPunct="0">
        <a:lnSpc>
          <a:spcPct val="87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cs typeface="+mn-cs"/>
        </a:defRPr>
      </a:lvl7pPr>
      <a:lvl8pPr marL="3429000" indent="-228600" algn="l" defTabSz="449263" rtl="0" eaLnBrk="0" fontAlgn="base" hangingPunct="0">
        <a:lnSpc>
          <a:spcPct val="87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cs typeface="+mn-cs"/>
        </a:defRPr>
      </a:lvl8pPr>
      <a:lvl9pPr marL="3886200" indent="-228600" algn="l" defTabSz="449263" rtl="0" eaLnBrk="0" fontAlgn="base" hangingPunct="0">
        <a:lnSpc>
          <a:spcPct val="87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">
            <a:extLst>
              <a:ext uri="{FF2B5EF4-FFF2-40B4-BE49-F238E27FC236}">
                <a16:creationId xmlns:a16="http://schemas.microsoft.com/office/drawing/2014/main" id="{D098C3CD-59C9-4200-8A9B-E4C7990FC6C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301625"/>
            <a:ext cx="9063037" cy="1254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DE"/>
              <a:t>Format des Titeltextes durch Klicken bearbeiten</a:t>
            </a:r>
          </a:p>
        </p:txBody>
      </p:sp>
      <p:sp>
        <p:nvSpPr>
          <p:cNvPr id="5123" name="Rectangle 2">
            <a:extLst>
              <a:ext uri="{FF2B5EF4-FFF2-40B4-BE49-F238E27FC236}">
                <a16:creationId xmlns:a16="http://schemas.microsoft.com/office/drawing/2014/main" id="{2FD5FE20-3EE5-48AD-B387-D1897F46348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768475"/>
            <a:ext cx="9063037" cy="4981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808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DE"/>
              <a:t>Format des Gliederungstextes durch Klicken bearbeiten</a:t>
            </a:r>
          </a:p>
          <a:p>
            <a:pPr lvl="1"/>
            <a:r>
              <a:rPr lang="en-GB" altLang="de-DE"/>
              <a:t>Zweite Gliederungsebene</a:t>
            </a:r>
          </a:p>
          <a:p>
            <a:pPr lvl="2"/>
            <a:r>
              <a:rPr lang="en-GB" altLang="de-DE"/>
              <a:t>Dritte Gliederungsebene</a:t>
            </a:r>
          </a:p>
          <a:p>
            <a:pPr lvl="3"/>
            <a:r>
              <a:rPr lang="en-GB" altLang="de-DE"/>
              <a:t>Vierte Gliederungsebene</a:t>
            </a:r>
          </a:p>
          <a:p>
            <a:pPr lvl="4"/>
            <a:r>
              <a:rPr lang="en-GB" altLang="de-DE"/>
              <a:t>Fünfte Gliederungsebene</a:t>
            </a:r>
          </a:p>
          <a:p>
            <a:pPr lvl="4"/>
            <a:r>
              <a:rPr lang="en-GB" altLang="de-DE"/>
              <a:t>Sechste Gliederungsebene</a:t>
            </a:r>
          </a:p>
          <a:p>
            <a:pPr lvl="4"/>
            <a:r>
              <a:rPr lang="en-GB" altLang="de-DE"/>
              <a:t>Siebte Gliederungsebene</a:t>
            </a:r>
          </a:p>
        </p:txBody>
      </p:sp>
      <p:sp>
        <p:nvSpPr>
          <p:cNvPr id="5124" name="Text Box 3">
            <a:extLst>
              <a:ext uri="{FF2B5EF4-FFF2-40B4-BE49-F238E27FC236}">
                <a16:creationId xmlns:a16="http://schemas.microsoft.com/office/drawing/2014/main" id="{8EDDFC26-1F50-4B34-B75D-327E0F68D1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238" y="6886575"/>
            <a:ext cx="2343150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87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5125" name="Text Box 4">
            <a:extLst>
              <a:ext uri="{FF2B5EF4-FFF2-40B4-BE49-F238E27FC236}">
                <a16:creationId xmlns:a16="http://schemas.microsoft.com/office/drawing/2014/main" id="{131AABCC-0CF8-4AFF-AEEC-9C31B70B0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8050" y="6886575"/>
            <a:ext cx="319087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87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2" name="Rectangle 5">
            <a:extLst>
              <a:ext uri="{FF2B5EF4-FFF2-40B4-BE49-F238E27FC236}">
                <a16:creationId xmlns:a16="http://schemas.microsoft.com/office/drawing/2014/main" id="{19934AA2-9786-4B45-951B-F6F98AB89199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7227888" y="6886575"/>
            <a:ext cx="2339975" cy="5143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eaLnBrk="1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 sz="1400">
                <a:solidFill>
                  <a:srgbClr val="FFFFFF"/>
                </a:solidFill>
                <a:latin typeface="Times New Roman" panose="02020603050405020304" pitchFamily="18" charset="0"/>
                <a:cs typeface="Segoe UI" panose="020B0502040204020203" pitchFamily="34" charset="0"/>
              </a:defRPr>
            </a:lvl1pPr>
          </a:lstStyle>
          <a:p>
            <a:pPr>
              <a:defRPr/>
            </a:pPr>
            <a:fld id="{74ABADCD-85FC-405C-9329-B9E617B0E1DC}" type="slidenum">
              <a:rPr lang="en-GB" altLang="de-DE"/>
              <a:pPr>
                <a:defRPr/>
              </a:pPr>
              <a:t>‹Nr.›</a:t>
            </a:fld>
            <a:endParaRPr lang="en-GB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  <p:sldLayoutId id="2147483749" r:id="rId9"/>
    <p:sldLayoutId id="2147483750" r:id="rId10"/>
    <p:sldLayoutId id="2147483751" r:id="rId11"/>
  </p:sldLayoutIdLst>
  <p:txStyles>
    <p:titleStyle>
      <a:lvl1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FF"/>
          </a:solidFill>
          <a:latin typeface="+mj-lt"/>
          <a:ea typeface="Arial Unicode MS" panose="020B0604020202020204" pitchFamily="34" charset="-128"/>
          <a:cs typeface="+mj-cs"/>
        </a:defRPr>
      </a:lvl1pPr>
      <a:lvl2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FF"/>
          </a:solidFill>
          <a:latin typeface="Arial" charset="0"/>
          <a:ea typeface="Arial Unicode MS" panose="020B0604020202020204" pitchFamily="34" charset="-128"/>
          <a:cs typeface="Arial Unicode MS" charset="0"/>
        </a:defRPr>
      </a:lvl2pPr>
      <a:lvl3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FF"/>
          </a:solidFill>
          <a:latin typeface="Arial" charset="0"/>
          <a:ea typeface="Arial Unicode MS" panose="020B0604020202020204" pitchFamily="34" charset="-128"/>
          <a:cs typeface="Arial Unicode MS" charset="0"/>
        </a:defRPr>
      </a:lvl3pPr>
      <a:lvl4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FF"/>
          </a:solidFill>
          <a:latin typeface="Arial" charset="0"/>
          <a:ea typeface="Arial Unicode MS" panose="020B0604020202020204" pitchFamily="34" charset="-128"/>
          <a:cs typeface="Arial Unicode MS" charset="0"/>
        </a:defRPr>
      </a:lvl4pPr>
      <a:lvl5pPr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FF"/>
          </a:solidFill>
          <a:latin typeface="Arial" charset="0"/>
          <a:ea typeface="Arial Unicode MS" panose="020B0604020202020204" pitchFamily="34" charset="-128"/>
          <a:cs typeface="Arial Unicode MS" charset="0"/>
        </a:defRPr>
      </a:lvl5pPr>
      <a:lvl6pPr marL="2514600" indent="-228600"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FFFFFF"/>
          </a:solidFill>
          <a:latin typeface="Arial" charset="0"/>
          <a:cs typeface="Arial Unicode MS" charset="0"/>
        </a:defRPr>
      </a:lvl6pPr>
      <a:lvl7pPr marL="2971800" indent="-228600"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FFFFFF"/>
          </a:solidFill>
          <a:latin typeface="Arial" charset="0"/>
          <a:cs typeface="Arial Unicode MS" charset="0"/>
        </a:defRPr>
      </a:lvl7pPr>
      <a:lvl8pPr marL="3429000" indent="-228600"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FFFFFF"/>
          </a:solidFill>
          <a:latin typeface="Arial" charset="0"/>
          <a:cs typeface="Arial Unicode MS" charset="0"/>
        </a:defRPr>
      </a:lvl8pPr>
      <a:lvl9pPr marL="3886200" indent="-228600" algn="ct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FFFFFF"/>
          </a:solidFill>
          <a:latin typeface="Arial" charset="0"/>
          <a:cs typeface="Arial Unicode MS" charset="0"/>
        </a:defRPr>
      </a:lvl9pPr>
    </p:titleStyle>
    <p:bodyStyle>
      <a:lvl1pPr marL="342900" indent="-342900" algn="l" defTabSz="449263" rtl="0" eaLnBrk="0" fontAlgn="base" hangingPunct="0">
        <a:lnSpc>
          <a:spcPct val="87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FFFFFF"/>
          </a:solidFill>
          <a:latin typeface="+mn-lt"/>
          <a:ea typeface="Arial Unicode MS" panose="020B0604020202020204" pitchFamily="34" charset="-128"/>
          <a:cs typeface="+mn-cs"/>
        </a:defRPr>
      </a:lvl1pPr>
      <a:lvl2pPr marL="742950" indent="-285750" algn="l" defTabSz="449263" rtl="0" eaLnBrk="0" fontAlgn="base" hangingPunct="0">
        <a:lnSpc>
          <a:spcPct val="87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FFFFFF"/>
          </a:solidFill>
          <a:latin typeface="+mn-lt"/>
          <a:ea typeface="Arial Unicode MS" panose="020B0604020202020204" pitchFamily="34" charset="-128"/>
          <a:cs typeface="+mn-cs"/>
        </a:defRPr>
      </a:lvl2pPr>
      <a:lvl3pPr marL="1143000" indent="-228600" algn="l" defTabSz="449263" rtl="0" eaLnBrk="0" fontAlgn="base" hangingPunct="0">
        <a:lnSpc>
          <a:spcPct val="87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FFFFFF"/>
          </a:solidFill>
          <a:latin typeface="+mn-lt"/>
          <a:ea typeface="Arial Unicode MS" panose="020B0604020202020204" pitchFamily="34" charset="-128"/>
          <a:cs typeface="+mn-cs"/>
        </a:defRPr>
      </a:lvl3pPr>
      <a:lvl4pPr marL="1600200" indent="-228600" algn="l" defTabSz="449263" rtl="0" eaLnBrk="0" fontAlgn="base" hangingPunct="0">
        <a:lnSpc>
          <a:spcPct val="87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FFFFFF"/>
          </a:solidFill>
          <a:latin typeface="+mn-lt"/>
          <a:ea typeface="Arial Unicode MS" panose="020B0604020202020204" pitchFamily="34" charset="-128"/>
          <a:cs typeface="+mn-cs"/>
        </a:defRPr>
      </a:lvl4pPr>
      <a:lvl5pPr marL="2057400" indent="-228600" algn="l" defTabSz="449263" rtl="0" eaLnBrk="0" fontAlgn="base" hangingPunct="0">
        <a:lnSpc>
          <a:spcPct val="87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FFFFFF"/>
          </a:solidFill>
          <a:latin typeface="+mn-lt"/>
          <a:ea typeface="Arial Unicode MS" panose="020B0604020202020204" pitchFamily="34" charset="-128"/>
          <a:cs typeface="+mn-cs"/>
        </a:defRPr>
      </a:lvl5pPr>
      <a:lvl6pPr marL="2514600" indent="-228600" algn="l" defTabSz="449263" rtl="0" eaLnBrk="0" fontAlgn="base" hangingPunct="0">
        <a:lnSpc>
          <a:spcPct val="87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cs typeface="+mn-cs"/>
        </a:defRPr>
      </a:lvl6pPr>
      <a:lvl7pPr marL="2971800" indent="-228600" algn="l" defTabSz="449263" rtl="0" eaLnBrk="0" fontAlgn="base" hangingPunct="0">
        <a:lnSpc>
          <a:spcPct val="87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cs typeface="+mn-cs"/>
        </a:defRPr>
      </a:lvl7pPr>
      <a:lvl8pPr marL="3429000" indent="-228600" algn="l" defTabSz="449263" rtl="0" eaLnBrk="0" fontAlgn="base" hangingPunct="0">
        <a:lnSpc>
          <a:spcPct val="87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cs typeface="+mn-cs"/>
        </a:defRPr>
      </a:lvl8pPr>
      <a:lvl9pPr marL="3886200" indent="-228600" algn="l" defTabSz="449263" rtl="0" eaLnBrk="0" fontAlgn="base" hangingPunct="0">
        <a:lnSpc>
          <a:spcPct val="87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0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4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1">
            <a:extLst>
              <a:ext uri="{FF2B5EF4-FFF2-40B4-BE49-F238E27FC236}">
                <a16:creationId xmlns:a16="http://schemas.microsoft.com/office/drawing/2014/main" id="{5C2E0FF5-D8C6-49D8-ADB4-38AD612041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338" y="2266950"/>
            <a:ext cx="7489825" cy="72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38880" rIns="0" bIns="0" anchor="ctr"/>
          <a:lstStyle>
            <a:lvl1pPr>
              <a:lnSpc>
                <a:spcPct val="87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32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87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8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87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87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87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algn="ctr" eaLnBrk="1">
              <a:lnSpc>
                <a:spcPct val="93000"/>
              </a:lnSpc>
              <a:spcAft>
                <a:spcPct val="0"/>
              </a:spcAft>
              <a:buClrTx/>
              <a:buFontTx/>
              <a:buNone/>
            </a:pPr>
            <a:r>
              <a:rPr lang="en-GB" altLang="de-DE" sz="3000" b="1" dirty="0" err="1">
                <a:solidFill>
                  <a:schemeClr val="tx1"/>
                </a:solidFill>
              </a:rPr>
              <a:t>Abschlussprüfung</a:t>
            </a:r>
            <a:r>
              <a:rPr lang="en-GB" altLang="de-DE" sz="3000" b="1" dirty="0">
                <a:solidFill>
                  <a:schemeClr val="tx1"/>
                </a:solidFill>
              </a:rPr>
              <a:t> Hauptschule 2026/2027</a:t>
            </a:r>
          </a:p>
        </p:txBody>
      </p:sp>
      <p:sp>
        <p:nvSpPr>
          <p:cNvPr id="6147" name="Text Box 3">
            <a:extLst>
              <a:ext uri="{FF2B5EF4-FFF2-40B4-BE49-F238E27FC236}">
                <a16:creationId xmlns:a16="http://schemas.microsoft.com/office/drawing/2014/main" id="{60CDE42C-E30D-4917-BF71-9C75F1012A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0725" y="3275013"/>
            <a:ext cx="5759450" cy="2952750"/>
          </a:xfrm>
          <a:prstGeom prst="rect">
            <a:avLst/>
          </a:prstGeom>
          <a:noFill/>
          <a:ln>
            <a:noFill/>
          </a:ln>
          <a:effectLst/>
        </p:spPr>
        <p:txBody>
          <a:bodyPr lIns="0" tIns="28080" rIns="0" bIns="0"/>
          <a:lstStyle>
            <a:lvl1pPr marL="427038" indent="-320675">
              <a:tabLst>
                <a:tab pos="427038" algn="l"/>
                <a:tab pos="874713" algn="l"/>
                <a:tab pos="1323975" algn="l"/>
                <a:tab pos="1773238" algn="l"/>
                <a:tab pos="2222500" algn="l"/>
                <a:tab pos="2671763" algn="l"/>
                <a:tab pos="3121025" algn="l"/>
                <a:tab pos="3570288" algn="l"/>
                <a:tab pos="4019550" algn="l"/>
                <a:tab pos="4468813" algn="l"/>
                <a:tab pos="4918075" algn="l"/>
                <a:tab pos="5367338" algn="l"/>
                <a:tab pos="5816600" algn="l"/>
                <a:tab pos="6265863" algn="l"/>
                <a:tab pos="6715125" algn="l"/>
                <a:tab pos="7164388" algn="l"/>
                <a:tab pos="7613650" algn="l"/>
                <a:tab pos="8062913" algn="l"/>
                <a:tab pos="8512175" algn="l"/>
                <a:tab pos="8961438" algn="l"/>
                <a:tab pos="9410700" algn="l"/>
              </a:tabLst>
              <a:defRPr>
                <a:solidFill>
                  <a:srgbClr val="FFFFFF"/>
                </a:solidFill>
                <a:latin typeface="Arial" charset="0"/>
                <a:cs typeface="Arial Unicode MS" charset="0"/>
              </a:defRPr>
            </a:lvl1pPr>
            <a:lvl2pPr>
              <a:tabLst>
                <a:tab pos="427038" algn="l"/>
                <a:tab pos="874713" algn="l"/>
                <a:tab pos="1323975" algn="l"/>
                <a:tab pos="1773238" algn="l"/>
                <a:tab pos="2222500" algn="l"/>
                <a:tab pos="2671763" algn="l"/>
                <a:tab pos="3121025" algn="l"/>
                <a:tab pos="3570288" algn="l"/>
                <a:tab pos="4019550" algn="l"/>
                <a:tab pos="4468813" algn="l"/>
                <a:tab pos="4918075" algn="l"/>
                <a:tab pos="5367338" algn="l"/>
                <a:tab pos="5816600" algn="l"/>
                <a:tab pos="6265863" algn="l"/>
                <a:tab pos="6715125" algn="l"/>
                <a:tab pos="7164388" algn="l"/>
                <a:tab pos="7613650" algn="l"/>
                <a:tab pos="8062913" algn="l"/>
                <a:tab pos="8512175" algn="l"/>
                <a:tab pos="8961438" algn="l"/>
                <a:tab pos="9410700" algn="l"/>
              </a:tabLst>
              <a:defRPr>
                <a:solidFill>
                  <a:srgbClr val="FFFFFF"/>
                </a:solidFill>
                <a:latin typeface="Arial" charset="0"/>
                <a:cs typeface="Arial Unicode MS" charset="0"/>
              </a:defRPr>
            </a:lvl2pPr>
            <a:lvl3pPr>
              <a:tabLst>
                <a:tab pos="427038" algn="l"/>
                <a:tab pos="874713" algn="l"/>
                <a:tab pos="1323975" algn="l"/>
                <a:tab pos="1773238" algn="l"/>
                <a:tab pos="2222500" algn="l"/>
                <a:tab pos="2671763" algn="l"/>
                <a:tab pos="3121025" algn="l"/>
                <a:tab pos="3570288" algn="l"/>
                <a:tab pos="4019550" algn="l"/>
                <a:tab pos="4468813" algn="l"/>
                <a:tab pos="4918075" algn="l"/>
                <a:tab pos="5367338" algn="l"/>
                <a:tab pos="5816600" algn="l"/>
                <a:tab pos="6265863" algn="l"/>
                <a:tab pos="6715125" algn="l"/>
                <a:tab pos="7164388" algn="l"/>
                <a:tab pos="7613650" algn="l"/>
                <a:tab pos="8062913" algn="l"/>
                <a:tab pos="8512175" algn="l"/>
                <a:tab pos="8961438" algn="l"/>
                <a:tab pos="9410700" algn="l"/>
              </a:tabLst>
              <a:defRPr>
                <a:solidFill>
                  <a:srgbClr val="FFFFFF"/>
                </a:solidFill>
                <a:latin typeface="Arial" charset="0"/>
                <a:cs typeface="Arial Unicode MS" charset="0"/>
              </a:defRPr>
            </a:lvl3pPr>
            <a:lvl4pPr>
              <a:tabLst>
                <a:tab pos="427038" algn="l"/>
                <a:tab pos="874713" algn="l"/>
                <a:tab pos="1323975" algn="l"/>
                <a:tab pos="1773238" algn="l"/>
                <a:tab pos="2222500" algn="l"/>
                <a:tab pos="2671763" algn="l"/>
                <a:tab pos="3121025" algn="l"/>
                <a:tab pos="3570288" algn="l"/>
                <a:tab pos="4019550" algn="l"/>
                <a:tab pos="4468813" algn="l"/>
                <a:tab pos="4918075" algn="l"/>
                <a:tab pos="5367338" algn="l"/>
                <a:tab pos="5816600" algn="l"/>
                <a:tab pos="6265863" algn="l"/>
                <a:tab pos="6715125" algn="l"/>
                <a:tab pos="7164388" algn="l"/>
                <a:tab pos="7613650" algn="l"/>
                <a:tab pos="8062913" algn="l"/>
                <a:tab pos="8512175" algn="l"/>
                <a:tab pos="8961438" algn="l"/>
                <a:tab pos="9410700" algn="l"/>
              </a:tabLst>
              <a:defRPr>
                <a:solidFill>
                  <a:srgbClr val="FFFFFF"/>
                </a:solidFill>
                <a:latin typeface="Arial" charset="0"/>
                <a:cs typeface="Arial Unicode MS" charset="0"/>
              </a:defRPr>
            </a:lvl4pPr>
            <a:lvl5pPr>
              <a:tabLst>
                <a:tab pos="427038" algn="l"/>
                <a:tab pos="874713" algn="l"/>
                <a:tab pos="1323975" algn="l"/>
                <a:tab pos="1773238" algn="l"/>
                <a:tab pos="2222500" algn="l"/>
                <a:tab pos="2671763" algn="l"/>
                <a:tab pos="3121025" algn="l"/>
                <a:tab pos="3570288" algn="l"/>
                <a:tab pos="4019550" algn="l"/>
                <a:tab pos="4468813" algn="l"/>
                <a:tab pos="4918075" algn="l"/>
                <a:tab pos="5367338" algn="l"/>
                <a:tab pos="5816600" algn="l"/>
                <a:tab pos="6265863" algn="l"/>
                <a:tab pos="6715125" algn="l"/>
                <a:tab pos="7164388" algn="l"/>
                <a:tab pos="7613650" algn="l"/>
                <a:tab pos="8062913" algn="l"/>
                <a:tab pos="8512175" algn="l"/>
                <a:tab pos="8961438" algn="l"/>
                <a:tab pos="9410700" algn="l"/>
              </a:tabLst>
              <a:defRPr>
                <a:solidFill>
                  <a:srgbClr val="FFFFFF"/>
                </a:solidFill>
                <a:latin typeface="Arial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27038" algn="l"/>
                <a:tab pos="874713" algn="l"/>
                <a:tab pos="1323975" algn="l"/>
                <a:tab pos="1773238" algn="l"/>
                <a:tab pos="2222500" algn="l"/>
                <a:tab pos="2671763" algn="l"/>
                <a:tab pos="3121025" algn="l"/>
                <a:tab pos="3570288" algn="l"/>
                <a:tab pos="4019550" algn="l"/>
                <a:tab pos="4468813" algn="l"/>
                <a:tab pos="4918075" algn="l"/>
                <a:tab pos="5367338" algn="l"/>
                <a:tab pos="5816600" algn="l"/>
                <a:tab pos="6265863" algn="l"/>
                <a:tab pos="6715125" algn="l"/>
                <a:tab pos="7164388" algn="l"/>
                <a:tab pos="7613650" algn="l"/>
                <a:tab pos="8062913" algn="l"/>
                <a:tab pos="8512175" algn="l"/>
                <a:tab pos="8961438" algn="l"/>
                <a:tab pos="9410700" algn="l"/>
              </a:tabLst>
              <a:defRPr>
                <a:solidFill>
                  <a:srgbClr val="FFFFFF"/>
                </a:solidFill>
                <a:latin typeface="Arial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27038" algn="l"/>
                <a:tab pos="874713" algn="l"/>
                <a:tab pos="1323975" algn="l"/>
                <a:tab pos="1773238" algn="l"/>
                <a:tab pos="2222500" algn="l"/>
                <a:tab pos="2671763" algn="l"/>
                <a:tab pos="3121025" algn="l"/>
                <a:tab pos="3570288" algn="l"/>
                <a:tab pos="4019550" algn="l"/>
                <a:tab pos="4468813" algn="l"/>
                <a:tab pos="4918075" algn="l"/>
                <a:tab pos="5367338" algn="l"/>
                <a:tab pos="5816600" algn="l"/>
                <a:tab pos="6265863" algn="l"/>
                <a:tab pos="6715125" algn="l"/>
                <a:tab pos="7164388" algn="l"/>
                <a:tab pos="7613650" algn="l"/>
                <a:tab pos="8062913" algn="l"/>
                <a:tab pos="8512175" algn="l"/>
                <a:tab pos="8961438" algn="l"/>
                <a:tab pos="9410700" algn="l"/>
              </a:tabLst>
              <a:defRPr>
                <a:solidFill>
                  <a:srgbClr val="FFFFFF"/>
                </a:solidFill>
                <a:latin typeface="Arial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27038" algn="l"/>
                <a:tab pos="874713" algn="l"/>
                <a:tab pos="1323975" algn="l"/>
                <a:tab pos="1773238" algn="l"/>
                <a:tab pos="2222500" algn="l"/>
                <a:tab pos="2671763" algn="l"/>
                <a:tab pos="3121025" algn="l"/>
                <a:tab pos="3570288" algn="l"/>
                <a:tab pos="4019550" algn="l"/>
                <a:tab pos="4468813" algn="l"/>
                <a:tab pos="4918075" algn="l"/>
                <a:tab pos="5367338" algn="l"/>
                <a:tab pos="5816600" algn="l"/>
                <a:tab pos="6265863" algn="l"/>
                <a:tab pos="6715125" algn="l"/>
                <a:tab pos="7164388" algn="l"/>
                <a:tab pos="7613650" algn="l"/>
                <a:tab pos="8062913" algn="l"/>
                <a:tab pos="8512175" algn="l"/>
                <a:tab pos="8961438" algn="l"/>
                <a:tab pos="9410700" algn="l"/>
              </a:tabLst>
              <a:defRPr>
                <a:solidFill>
                  <a:srgbClr val="FFFFFF"/>
                </a:solidFill>
                <a:latin typeface="Arial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27038" algn="l"/>
                <a:tab pos="874713" algn="l"/>
                <a:tab pos="1323975" algn="l"/>
                <a:tab pos="1773238" algn="l"/>
                <a:tab pos="2222500" algn="l"/>
                <a:tab pos="2671763" algn="l"/>
                <a:tab pos="3121025" algn="l"/>
                <a:tab pos="3570288" algn="l"/>
                <a:tab pos="4019550" algn="l"/>
                <a:tab pos="4468813" algn="l"/>
                <a:tab pos="4918075" algn="l"/>
                <a:tab pos="5367338" algn="l"/>
                <a:tab pos="5816600" algn="l"/>
                <a:tab pos="6265863" algn="l"/>
                <a:tab pos="6715125" algn="l"/>
                <a:tab pos="7164388" algn="l"/>
                <a:tab pos="7613650" algn="l"/>
                <a:tab pos="8062913" algn="l"/>
                <a:tab pos="8512175" algn="l"/>
                <a:tab pos="8961438" algn="l"/>
                <a:tab pos="9410700" algn="l"/>
              </a:tabLst>
              <a:defRPr>
                <a:solidFill>
                  <a:srgbClr val="FFFFFF"/>
                </a:solidFill>
                <a:latin typeface="Arial" charset="0"/>
                <a:cs typeface="Arial Unicode MS" charset="0"/>
              </a:defRPr>
            </a:lvl9pPr>
          </a:lstStyle>
          <a:p>
            <a:pPr eaLnBrk="1">
              <a:lnSpc>
                <a:spcPct val="93000"/>
              </a:lnSpc>
              <a:spcAft>
                <a:spcPts val="1425"/>
              </a:spcAft>
              <a:buSzPct val="100000"/>
              <a:defRPr/>
            </a:pPr>
            <a:r>
              <a:rPr lang="en-GB" altLang="de-DE" sz="2800" dirty="0" err="1">
                <a:solidFill>
                  <a:schemeClr val="tx1"/>
                </a:solidFill>
              </a:rPr>
              <a:t>rechtliche</a:t>
            </a:r>
            <a:r>
              <a:rPr lang="en-GB" altLang="de-DE" sz="2800" dirty="0">
                <a:solidFill>
                  <a:schemeClr val="tx1"/>
                </a:solidFill>
              </a:rPr>
              <a:t> </a:t>
            </a:r>
            <a:r>
              <a:rPr lang="en-GB" altLang="de-DE" sz="2800" dirty="0" err="1">
                <a:solidFill>
                  <a:schemeClr val="tx1"/>
                </a:solidFill>
              </a:rPr>
              <a:t>Grundlagen</a:t>
            </a:r>
            <a:endParaRPr lang="en-GB" altLang="de-DE" sz="2800" dirty="0">
              <a:solidFill>
                <a:schemeClr val="tx1"/>
              </a:solidFill>
            </a:endParaRPr>
          </a:p>
          <a:p>
            <a:pPr eaLnBrk="1">
              <a:lnSpc>
                <a:spcPct val="93000"/>
              </a:lnSpc>
              <a:spcAft>
                <a:spcPts val="1425"/>
              </a:spcAft>
              <a:buSzPct val="100000"/>
              <a:defRPr/>
            </a:pPr>
            <a:r>
              <a:rPr lang="en-GB" altLang="de-DE" sz="2800" dirty="0" err="1">
                <a:solidFill>
                  <a:schemeClr val="tx1"/>
                </a:solidFill>
              </a:rPr>
              <a:t>Projektarbeit</a:t>
            </a:r>
            <a:r>
              <a:rPr lang="en-GB" altLang="de-DE" sz="2800" dirty="0">
                <a:solidFill>
                  <a:schemeClr val="tx1"/>
                </a:solidFill>
              </a:rPr>
              <a:t> und </a:t>
            </a:r>
            <a:r>
              <a:rPr lang="en-GB" altLang="de-DE" sz="2800" dirty="0" err="1">
                <a:solidFill>
                  <a:schemeClr val="tx1"/>
                </a:solidFill>
              </a:rPr>
              <a:t>Projektprüfung</a:t>
            </a:r>
            <a:endParaRPr lang="en-GB" altLang="de-DE" sz="2800" dirty="0">
              <a:solidFill>
                <a:schemeClr val="tx1"/>
              </a:solidFill>
            </a:endParaRPr>
          </a:p>
          <a:p>
            <a:pPr eaLnBrk="1">
              <a:lnSpc>
                <a:spcPct val="93000"/>
              </a:lnSpc>
              <a:spcAft>
                <a:spcPts val="1425"/>
              </a:spcAft>
              <a:buSzPct val="100000"/>
              <a:defRPr/>
            </a:pPr>
            <a:r>
              <a:rPr lang="en-GB" altLang="de-DE" sz="2800" dirty="0" err="1">
                <a:solidFill>
                  <a:schemeClr val="tx1"/>
                </a:solidFill>
              </a:rPr>
              <a:t>schriftliche</a:t>
            </a:r>
            <a:r>
              <a:rPr lang="en-GB" altLang="de-DE" sz="2800" dirty="0">
                <a:solidFill>
                  <a:schemeClr val="tx1"/>
                </a:solidFill>
              </a:rPr>
              <a:t> </a:t>
            </a:r>
            <a:r>
              <a:rPr lang="en-GB" altLang="de-DE" sz="2800" dirty="0" err="1">
                <a:solidFill>
                  <a:schemeClr val="tx1"/>
                </a:solidFill>
              </a:rPr>
              <a:t>Prüfung</a:t>
            </a:r>
            <a:endParaRPr lang="en-GB" altLang="de-DE" sz="2800" dirty="0">
              <a:solidFill>
                <a:schemeClr val="tx1"/>
              </a:solidFill>
            </a:endParaRPr>
          </a:p>
          <a:p>
            <a:pPr eaLnBrk="1">
              <a:lnSpc>
                <a:spcPct val="93000"/>
              </a:lnSpc>
              <a:spcAft>
                <a:spcPts val="1425"/>
              </a:spcAft>
              <a:buSzPct val="100000"/>
              <a:defRPr/>
            </a:pPr>
            <a:r>
              <a:rPr lang="en-GB" altLang="de-DE" sz="2800" dirty="0" err="1">
                <a:solidFill>
                  <a:schemeClr val="tx1"/>
                </a:solidFill>
              </a:rPr>
              <a:t>Abschluss</a:t>
            </a:r>
            <a:endParaRPr lang="en-GB" altLang="de-DE" sz="2800" dirty="0">
              <a:solidFill>
                <a:schemeClr val="tx1"/>
              </a:solidFill>
            </a:endParaRPr>
          </a:p>
          <a:p>
            <a:pPr eaLnBrk="1">
              <a:lnSpc>
                <a:spcPct val="93000"/>
              </a:lnSpc>
              <a:spcAft>
                <a:spcPts val="1425"/>
              </a:spcAft>
              <a:buSzPct val="100000"/>
              <a:defRPr/>
            </a:pPr>
            <a:r>
              <a:rPr lang="en-GB" altLang="de-DE" sz="2800" dirty="0" err="1">
                <a:solidFill>
                  <a:schemeClr val="tx1"/>
                </a:solidFill>
              </a:rPr>
              <a:t>weiterführende</a:t>
            </a:r>
            <a:r>
              <a:rPr lang="en-GB" altLang="de-DE" sz="2800" dirty="0">
                <a:solidFill>
                  <a:schemeClr val="tx1"/>
                </a:solidFill>
              </a:rPr>
              <a:t> </a:t>
            </a:r>
            <a:r>
              <a:rPr lang="en-GB" altLang="de-DE" sz="2800" dirty="0" err="1">
                <a:solidFill>
                  <a:schemeClr val="tx1"/>
                </a:solidFill>
              </a:rPr>
              <a:t>Schulen</a:t>
            </a:r>
            <a:endParaRPr lang="en-GB" altLang="de-DE" sz="2800" dirty="0">
              <a:solidFill>
                <a:schemeClr val="tx1"/>
              </a:solidFill>
            </a:endParaRPr>
          </a:p>
          <a:p>
            <a:pPr marL="428625" eaLnBrk="1">
              <a:lnSpc>
                <a:spcPct val="93000"/>
              </a:lnSpc>
              <a:spcAft>
                <a:spcPts val="1425"/>
              </a:spcAft>
              <a:buSzPct val="100000"/>
              <a:defRPr/>
            </a:pPr>
            <a:endParaRPr lang="en-GB" altLang="de-DE" sz="3200" dirty="0">
              <a:solidFill>
                <a:schemeClr val="tx1"/>
              </a:solidFill>
            </a:endParaRPr>
          </a:p>
        </p:txBody>
      </p:sp>
      <p:sp>
        <p:nvSpPr>
          <p:cNvPr id="7172" name="Text Box 4">
            <a:extLst>
              <a:ext uri="{FF2B5EF4-FFF2-40B4-BE49-F238E27FC236}">
                <a16:creationId xmlns:a16="http://schemas.microsoft.com/office/drawing/2014/main" id="{3CB1D033-2BC5-42A1-BA58-7DA2741759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2163" y="6156325"/>
            <a:ext cx="7272337" cy="603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lnSpc>
                <a:spcPct val="87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87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87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87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87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eaLnBrk="1">
              <a:lnSpc>
                <a:spcPct val="93000"/>
              </a:lnSpc>
              <a:spcBef>
                <a:spcPts val="1125"/>
              </a:spcBef>
              <a:spcAft>
                <a:spcPct val="0"/>
              </a:spcAft>
              <a:buClrTx/>
              <a:buFontTx/>
              <a:buNone/>
            </a:pPr>
            <a:r>
              <a:rPr lang="en-GB" altLang="de-DE" sz="1800"/>
              <a:t>Die aktuellen Termine entnehmen Sie bitte dem Terminkalender für die Abschlussklassen.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1">
            <a:extLst>
              <a:ext uri="{FF2B5EF4-FFF2-40B4-BE49-F238E27FC236}">
                <a16:creationId xmlns:a16="http://schemas.microsoft.com/office/drawing/2014/main" id="{39531ED9-3853-4C44-84BC-F96C6C41F6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238" y="2195513"/>
            <a:ext cx="7200900" cy="855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lnSpc>
                <a:spcPct val="87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32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87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8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87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87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87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algn="ctr" eaLnBrk="1">
              <a:lnSpc>
                <a:spcPct val="93000"/>
              </a:lnSpc>
              <a:spcAft>
                <a:spcPct val="0"/>
              </a:spcAft>
              <a:buClrTx/>
              <a:buFontTx/>
              <a:buNone/>
            </a:pPr>
            <a:r>
              <a:rPr lang="en-GB" altLang="de-DE" sz="3000" b="1" u="sng">
                <a:solidFill>
                  <a:schemeClr val="tx1"/>
                </a:solidFill>
              </a:rPr>
              <a:t>Berechnung der Gesamtleistung</a:t>
            </a:r>
          </a:p>
        </p:txBody>
      </p:sp>
      <p:sp>
        <p:nvSpPr>
          <p:cNvPr id="14338" name="Text Box 2">
            <a:extLst>
              <a:ext uri="{FF2B5EF4-FFF2-40B4-BE49-F238E27FC236}">
                <a16:creationId xmlns:a16="http://schemas.microsoft.com/office/drawing/2014/main" id="{A5E1D85D-2B36-4DDB-A3BF-DE30062F98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618" y="3356768"/>
            <a:ext cx="9069388" cy="2303463"/>
          </a:xfrm>
          <a:prstGeom prst="rect">
            <a:avLst/>
          </a:prstGeom>
          <a:noFill/>
          <a:ln>
            <a:noFill/>
          </a:ln>
          <a:effectLst/>
        </p:spPr>
        <p:txBody>
          <a:bodyPr lIns="0" tIns="28080" rIns="0" bIns="0"/>
          <a:lstStyle>
            <a:lvl1pPr marL="338138" indent="-338138"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>
                <a:solidFill>
                  <a:srgbClr val="FFFFFF"/>
                </a:solidFill>
                <a:latin typeface="Arial" charset="0"/>
                <a:cs typeface="Arial Unicode MS" charset="0"/>
              </a:defRPr>
            </a:lvl1pPr>
            <a:lvl2pPr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>
                <a:solidFill>
                  <a:srgbClr val="FFFFFF"/>
                </a:solidFill>
                <a:latin typeface="Arial" charset="0"/>
                <a:cs typeface="Arial Unicode MS" charset="0"/>
              </a:defRPr>
            </a:lvl2pPr>
            <a:lvl3pPr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>
                <a:solidFill>
                  <a:srgbClr val="FFFFFF"/>
                </a:solidFill>
                <a:latin typeface="Arial" charset="0"/>
                <a:cs typeface="Arial Unicode MS" charset="0"/>
              </a:defRPr>
            </a:lvl3pPr>
            <a:lvl4pPr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>
                <a:solidFill>
                  <a:srgbClr val="FFFFFF"/>
                </a:solidFill>
                <a:latin typeface="Arial" charset="0"/>
                <a:cs typeface="Arial Unicode MS" charset="0"/>
              </a:defRPr>
            </a:lvl4pPr>
            <a:lvl5pPr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>
                <a:solidFill>
                  <a:srgbClr val="FFFFFF"/>
                </a:solidFill>
                <a:latin typeface="Arial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>
                <a:solidFill>
                  <a:srgbClr val="FFFFFF"/>
                </a:solidFill>
                <a:latin typeface="Arial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>
                <a:solidFill>
                  <a:srgbClr val="FFFFFF"/>
                </a:solidFill>
                <a:latin typeface="Arial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>
                <a:solidFill>
                  <a:srgbClr val="FFFFFF"/>
                </a:solidFill>
                <a:latin typeface="Arial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>
                <a:solidFill>
                  <a:srgbClr val="FFFFFF"/>
                </a:solidFill>
                <a:latin typeface="Arial" charset="0"/>
                <a:cs typeface="Arial Unicode MS" charset="0"/>
              </a:defRPr>
            </a:lvl9pPr>
          </a:lstStyle>
          <a:p>
            <a:pPr eaLnBrk="1">
              <a:lnSpc>
                <a:spcPct val="93000"/>
              </a:lnSpc>
              <a:spcAft>
                <a:spcPts val="2838"/>
              </a:spcAft>
              <a:buClr>
                <a:srgbClr val="FFCC99"/>
              </a:buClr>
              <a:buSzPct val="33000"/>
              <a:buFont typeface="Times New Roman" pitchFamily="16" charset="0"/>
              <a:buNone/>
              <a:defRPr/>
            </a:pPr>
            <a:r>
              <a:rPr lang="en-GB" altLang="de-DE" sz="2000" dirty="0" err="1">
                <a:solidFill>
                  <a:schemeClr val="tx1"/>
                </a:solidFill>
              </a:rPr>
              <a:t>Gesamtnote</a:t>
            </a:r>
            <a:r>
              <a:rPr lang="en-GB" altLang="de-DE" sz="2000" dirty="0">
                <a:solidFill>
                  <a:schemeClr val="tx1"/>
                </a:solidFill>
              </a:rPr>
              <a:t> </a:t>
            </a:r>
            <a:r>
              <a:rPr lang="en-GB" altLang="de-DE" sz="2000" dirty="0" err="1">
                <a:solidFill>
                  <a:schemeClr val="tx1"/>
                </a:solidFill>
              </a:rPr>
              <a:t>resultiert</a:t>
            </a:r>
            <a:r>
              <a:rPr lang="en-GB" altLang="de-DE" sz="2000" dirty="0">
                <a:solidFill>
                  <a:schemeClr val="tx1"/>
                </a:solidFill>
              </a:rPr>
              <a:t> </a:t>
            </a:r>
            <a:r>
              <a:rPr lang="en-GB" altLang="de-DE" sz="2000" dirty="0" err="1">
                <a:solidFill>
                  <a:schemeClr val="tx1"/>
                </a:solidFill>
              </a:rPr>
              <a:t>aus</a:t>
            </a:r>
            <a:r>
              <a:rPr lang="en-GB" altLang="de-DE" sz="2000" dirty="0">
                <a:solidFill>
                  <a:schemeClr val="tx1"/>
                </a:solidFill>
              </a:rPr>
              <a:t> </a:t>
            </a:r>
            <a:r>
              <a:rPr lang="en-GB" altLang="de-DE" sz="2000" dirty="0" err="1">
                <a:solidFill>
                  <a:schemeClr val="tx1"/>
                </a:solidFill>
              </a:rPr>
              <a:t>allen</a:t>
            </a:r>
            <a:r>
              <a:rPr lang="en-GB" altLang="de-DE" sz="2000" dirty="0">
                <a:solidFill>
                  <a:schemeClr val="tx1"/>
                </a:solidFill>
              </a:rPr>
              <a:t> </a:t>
            </a:r>
            <a:r>
              <a:rPr lang="en-GB" altLang="de-DE" sz="2000" dirty="0" err="1">
                <a:solidFill>
                  <a:schemeClr val="tx1"/>
                </a:solidFill>
              </a:rPr>
              <a:t>Fachnoten</a:t>
            </a:r>
            <a:r>
              <a:rPr lang="en-GB" altLang="de-DE" sz="2000" dirty="0">
                <a:solidFill>
                  <a:schemeClr val="tx1"/>
                </a:solidFill>
              </a:rPr>
              <a:t> der </a:t>
            </a:r>
            <a:r>
              <a:rPr lang="en-GB" altLang="de-DE" sz="2000" dirty="0" err="1">
                <a:solidFill>
                  <a:schemeClr val="tx1"/>
                </a:solidFill>
              </a:rPr>
              <a:t>Klasse</a:t>
            </a:r>
            <a:r>
              <a:rPr lang="en-GB" altLang="de-DE" sz="2000" dirty="0">
                <a:solidFill>
                  <a:schemeClr val="tx1"/>
                </a:solidFill>
              </a:rPr>
              <a:t> 9</a:t>
            </a:r>
          </a:p>
          <a:p>
            <a:pPr marL="0" indent="0" eaLnBrk="1">
              <a:lnSpc>
                <a:spcPct val="93000"/>
              </a:lnSpc>
              <a:spcAft>
                <a:spcPts val="2838"/>
              </a:spcAft>
              <a:buClr>
                <a:srgbClr val="FFCC99"/>
              </a:buClr>
              <a:buSzPct val="33000"/>
              <a:buFont typeface="Times New Roman" pitchFamily="16" charset="0"/>
              <a:buNone/>
              <a:defRPr/>
            </a:pPr>
            <a:r>
              <a:rPr lang="en-GB" altLang="de-DE" sz="2000" dirty="0">
                <a:solidFill>
                  <a:schemeClr val="tx1"/>
                </a:solidFill>
              </a:rPr>
              <a:t>Die </a:t>
            </a:r>
            <a:r>
              <a:rPr lang="en-GB" altLang="de-DE" sz="2000" dirty="0" err="1">
                <a:solidFill>
                  <a:schemeClr val="tx1"/>
                </a:solidFill>
              </a:rPr>
              <a:t>Fachnoten</a:t>
            </a:r>
            <a:r>
              <a:rPr lang="en-GB" altLang="de-DE" sz="2000" dirty="0">
                <a:solidFill>
                  <a:schemeClr val="tx1"/>
                </a:solidFill>
              </a:rPr>
              <a:t> in den </a:t>
            </a:r>
            <a:r>
              <a:rPr lang="en-GB" altLang="de-DE" sz="2000" dirty="0" err="1">
                <a:solidFill>
                  <a:schemeClr val="tx1"/>
                </a:solidFill>
              </a:rPr>
              <a:t>Prüfungsfächern</a:t>
            </a:r>
            <a:r>
              <a:rPr lang="en-GB" altLang="de-DE" sz="2000" dirty="0">
                <a:solidFill>
                  <a:schemeClr val="tx1"/>
                </a:solidFill>
              </a:rPr>
              <a:t> (M,D und </a:t>
            </a:r>
            <a:r>
              <a:rPr lang="en-GB" altLang="de-DE" sz="2000" dirty="0" err="1">
                <a:solidFill>
                  <a:schemeClr val="tx1"/>
                </a:solidFill>
              </a:rPr>
              <a:t>Projektprüfung</a:t>
            </a:r>
            <a:r>
              <a:rPr lang="en-GB" altLang="de-DE" sz="2000" dirty="0">
                <a:solidFill>
                  <a:schemeClr val="tx1"/>
                </a:solidFill>
              </a:rPr>
              <a:t> </a:t>
            </a:r>
            <a:r>
              <a:rPr lang="en-GB" altLang="de-DE" sz="2000" dirty="0" err="1">
                <a:solidFill>
                  <a:schemeClr val="tx1"/>
                </a:solidFill>
              </a:rPr>
              <a:t>werden</a:t>
            </a:r>
            <a:r>
              <a:rPr lang="en-GB" altLang="de-DE" sz="2000" dirty="0">
                <a:solidFill>
                  <a:schemeClr val="tx1"/>
                </a:solidFill>
              </a:rPr>
              <a:t> </a:t>
            </a:r>
            <a:r>
              <a:rPr lang="en-GB" altLang="de-DE" sz="2000" dirty="0" err="1">
                <a:solidFill>
                  <a:schemeClr val="tx1"/>
                </a:solidFill>
              </a:rPr>
              <a:t>dabei</a:t>
            </a:r>
            <a:r>
              <a:rPr lang="en-GB" altLang="de-DE" sz="2000" dirty="0">
                <a:solidFill>
                  <a:schemeClr val="tx1"/>
                </a:solidFill>
              </a:rPr>
              <a:t> </a:t>
            </a:r>
            <a:r>
              <a:rPr lang="en-GB" altLang="de-DE" sz="2000" dirty="0" err="1">
                <a:solidFill>
                  <a:schemeClr val="tx1"/>
                </a:solidFill>
              </a:rPr>
              <a:t>doppelt</a:t>
            </a:r>
            <a:r>
              <a:rPr lang="en-GB" altLang="de-DE" sz="2000" dirty="0">
                <a:solidFill>
                  <a:schemeClr val="tx1"/>
                </a:solidFill>
              </a:rPr>
              <a:t> </a:t>
            </a:r>
            <a:r>
              <a:rPr lang="en-GB" altLang="de-DE" sz="2000" dirty="0" err="1">
                <a:solidFill>
                  <a:schemeClr val="tx1"/>
                </a:solidFill>
              </a:rPr>
              <a:t>gewichtet</a:t>
            </a:r>
            <a:r>
              <a:rPr lang="en-GB" altLang="de-DE" sz="2000" dirty="0">
                <a:solidFill>
                  <a:schemeClr val="tx1"/>
                </a:solidFill>
              </a:rPr>
              <a:t>!</a:t>
            </a:r>
          </a:p>
          <a:p>
            <a:pPr marL="0" indent="0" eaLnBrk="1">
              <a:lnSpc>
                <a:spcPct val="93000"/>
              </a:lnSpc>
              <a:spcAft>
                <a:spcPts val="2838"/>
              </a:spcAft>
              <a:buClr>
                <a:srgbClr val="FFCC99"/>
              </a:buClr>
              <a:buSzPct val="33000"/>
              <a:buFont typeface="Times New Roman" pitchFamily="16" charset="0"/>
              <a:buNone/>
              <a:defRPr/>
            </a:pPr>
            <a:r>
              <a:rPr lang="en-GB" altLang="de-DE" sz="2000" dirty="0">
                <a:solidFill>
                  <a:schemeClr val="tx1"/>
                </a:solidFill>
              </a:rPr>
              <a:t>Die </a:t>
            </a:r>
            <a:r>
              <a:rPr lang="en-GB" altLang="de-DE" sz="2000" dirty="0" err="1">
                <a:solidFill>
                  <a:schemeClr val="tx1"/>
                </a:solidFill>
              </a:rPr>
              <a:t>Projektprüfung</a:t>
            </a:r>
            <a:r>
              <a:rPr lang="en-GB" altLang="de-DE" sz="2000" dirty="0">
                <a:solidFill>
                  <a:schemeClr val="tx1"/>
                </a:solidFill>
              </a:rPr>
              <a:t> </a:t>
            </a:r>
            <a:r>
              <a:rPr lang="en-GB" altLang="de-DE" sz="2000" dirty="0" err="1">
                <a:solidFill>
                  <a:schemeClr val="tx1"/>
                </a:solidFill>
              </a:rPr>
              <a:t>wird</a:t>
            </a:r>
            <a:r>
              <a:rPr lang="en-GB" altLang="de-DE" sz="2000" dirty="0">
                <a:solidFill>
                  <a:schemeClr val="tx1"/>
                </a:solidFill>
              </a:rPr>
              <a:t> </a:t>
            </a:r>
            <a:r>
              <a:rPr lang="en-GB" altLang="de-DE" sz="2000" dirty="0" err="1">
                <a:solidFill>
                  <a:schemeClr val="tx1"/>
                </a:solidFill>
              </a:rPr>
              <a:t>gesondert</a:t>
            </a:r>
            <a:r>
              <a:rPr lang="en-GB" altLang="de-DE" sz="2000" dirty="0">
                <a:solidFill>
                  <a:schemeClr val="tx1"/>
                </a:solidFill>
              </a:rPr>
              <a:t> </a:t>
            </a:r>
            <a:r>
              <a:rPr lang="en-GB" altLang="de-DE" sz="2000" dirty="0" err="1">
                <a:solidFill>
                  <a:schemeClr val="tx1"/>
                </a:solidFill>
              </a:rPr>
              <a:t>im</a:t>
            </a:r>
            <a:r>
              <a:rPr lang="en-GB" altLang="de-DE" sz="2000" dirty="0">
                <a:solidFill>
                  <a:schemeClr val="tx1"/>
                </a:solidFill>
              </a:rPr>
              <a:t> </a:t>
            </a:r>
            <a:r>
              <a:rPr lang="en-GB" altLang="de-DE" sz="2000" dirty="0" err="1">
                <a:solidFill>
                  <a:schemeClr val="tx1"/>
                </a:solidFill>
              </a:rPr>
              <a:t>Abschlusszeugnis</a:t>
            </a:r>
            <a:r>
              <a:rPr lang="en-GB" altLang="de-DE" sz="2000" dirty="0">
                <a:solidFill>
                  <a:schemeClr val="tx1"/>
                </a:solidFill>
              </a:rPr>
              <a:t>/ </a:t>
            </a:r>
            <a:r>
              <a:rPr lang="en-GB" altLang="de-DE" sz="2000" dirty="0" err="1">
                <a:solidFill>
                  <a:schemeClr val="tx1"/>
                </a:solidFill>
              </a:rPr>
              <a:t>mit</a:t>
            </a:r>
            <a:r>
              <a:rPr lang="en-GB" altLang="de-DE" sz="2000" dirty="0">
                <a:solidFill>
                  <a:schemeClr val="tx1"/>
                </a:solidFill>
              </a:rPr>
              <a:t> </a:t>
            </a:r>
            <a:r>
              <a:rPr lang="en-GB" altLang="de-DE" sz="2000" dirty="0" err="1">
                <a:solidFill>
                  <a:schemeClr val="tx1"/>
                </a:solidFill>
              </a:rPr>
              <a:t>Beiblatt</a:t>
            </a:r>
            <a:r>
              <a:rPr lang="en-GB" altLang="de-DE" sz="2000" dirty="0">
                <a:solidFill>
                  <a:schemeClr val="tx1"/>
                </a:solidFill>
              </a:rPr>
              <a:t> </a:t>
            </a:r>
            <a:r>
              <a:rPr lang="en-GB" altLang="de-DE" sz="2000" dirty="0" err="1">
                <a:solidFill>
                  <a:schemeClr val="tx1"/>
                </a:solidFill>
              </a:rPr>
              <a:t>vermerkt</a:t>
            </a:r>
            <a:r>
              <a:rPr lang="en-GB" altLang="de-DE" sz="2000" dirty="0">
                <a:solidFill>
                  <a:schemeClr val="tx1"/>
                </a:solidFill>
              </a:rPr>
              <a:t> und </a:t>
            </a:r>
            <a:r>
              <a:rPr lang="en-GB" altLang="de-DE" sz="2000" dirty="0" err="1">
                <a:solidFill>
                  <a:schemeClr val="tx1"/>
                </a:solidFill>
              </a:rPr>
              <a:t>als</a:t>
            </a:r>
            <a:r>
              <a:rPr lang="en-GB" altLang="de-DE" sz="2000" dirty="0">
                <a:solidFill>
                  <a:schemeClr val="tx1"/>
                </a:solidFill>
              </a:rPr>
              <a:t> </a:t>
            </a:r>
            <a:r>
              <a:rPr lang="en-GB" altLang="de-DE" sz="2000" dirty="0" err="1">
                <a:solidFill>
                  <a:schemeClr val="tx1"/>
                </a:solidFill>
              </a:rPr>
              <a:t>Einzelnote</a:t>
            </a:r>
            <a:r>
              <a:rPr lang="en-GB" altLang="de-DE" sz="2000" dirty="0">
                <a:solidFill>
                  <a:schemeClr val="tx1"/>
                </a:solidFill>
              </a:rPr>
              <a:t> </a:t>
            </a:r>
            <a:r>
              <a:rPr lang="en-GB" altLang="de-DE" sz="2000" dirty="0" err="1">
                <a:solidFill>
                  <a:schemeClr val="tx1"/>
                </a:solidFill>
              </a:rPr>
              <a:t>gewichtet</a:t>
            </a:r>
            <a:r>
              <a:rPr lang="en-GB" altLang="de-DE" sz="2000" dirty="0">
                <a:solidFill>
                  <a:schemeClr val="tx1"/>
                </a:solidFill>
              </a:rPr>
              <a:t>.</a:t>
            </a:r>
          </a:p>
          <a:p>
            <a:pPr marL="341313" indent="-336550" eaLnBrk="1">
              <a:lnSpc>
                <a:spcPct val="93000"/>
              </a:lnSpc>
              <a:spcAft>
                <a:spcPts val="2838"/>
              </a:spcAft>
              <a:buSzPct val="33000"/>
              <a:defRPr/>
            </a:pPr>
            <a:endParaRPr lang="en-GB" altLang="de-DE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1">
            <a:extLst>
              <a:ext uri="{FF2B5EF4-FFF2-40B4-BE49-F238E27FC236}">
                <a16:creationId xmlns:a16="http://schemas.microsoft.com/office/drawing/2014/main" id="{D1F8AC2D-41F1-4337-88C1-794DC40231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4188" y="2051050"/>
            <a:ext cx="6911975" cy="879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lnSpc>
                <a:spcPct val="87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32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87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8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87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87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87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algn="ctr" eaLnBrk="1">
              <a:lnSpc>
                <a:spcPct val="93000"/>
              </a:lnSpc>
              <a:spcAft>
                <a:spcPct val="0"/>
              </a:spcAft>
              <a:buClrTx/>
              <a:buFontTx/>
              <a:buNone/>
            </a:pPr>
            <a:r>
              <a:rPr lang="en-GB" altLang="de-DE" sz="3000" b="1" u="sng">
                <a:solidFill>
                  <a:schemeClr val="tx1"/>
                </a:solidFill>
              </a:rPr>
              <a:t>Bedingungen für den Abschluss</a:t>
            </a:r>
          </a:p>
        </p:txBody>
      </p:sp>
      <p:sp>
        <p:nvSpPr>
          <p:cNvPr id="26627" name="Text Box 2">
            <a:extLst>
              <a:ext uri="{FF2B5EF4-FFF2-40B4-BE49-F238E27FC236}">
                <a16:creationId xmlns:a16="http://schemas.microsoft.com/office/drawing/2014/main" id="{FD69D138-DF2A-4BC2-9BFD-9E1958A1B7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800" y="3059113"/>
            <a:ext cx="9069388" cy="3384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28080" rIns="0" bIns="0"/>
          <a:lstStyle>
            <a:lvl1pPr marL="341313" indent="-338138">
              <a:lnSpc>
                <a:spcPct val="87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 sz="32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1pPr>
            <a:lvl2pPr marL="741363" indent="-280988">
              <a:lnSpc>
                <a:spcPct val="87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 sz="28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87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87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87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eaLnBrk="1">
              <a:lnSpc>
                <a:spcPct val="93000"/>
              </a:lnSpc>
              <a:buClrTx/>
              <a:buFontTx/>
              <a:buNone/>
            </a:pPr>
            <a:r>
              <a:rPr lang="en-GB" altLang="de-DE" sz="2000" dirty="0">
                <a:solidFill>
                  <a:schemeClr val="tx1"/>
                </a:solidFill>
              </a:rPr>
              <a:t> </a:t>
            </a:r>
            <a:r>
              <a:rPr lang="en-GB" altLang="de-DE" sz="2000" dirty="0" err="1">
                <a:solidFill>
                  <a:schemeClr val="tx1"/>
                </a:solidFill>
              </a:rPr>
              <a:t>Hauptschulabschluss</a:t>
            </a:r>
            <a:r>
              <a:rPr lang="en-GB" altLang="de-DE" sz="2000" dirty="0">
                <a:solidFill>
                  <a:schemeClr val="tx1"/>
                </a:solidFill>
              </a:rPr>
              <a:t>:</a:t>
            </a:r>
            <a:r>
              <a:rPr lang="en-GB" altLang="de-DE" sz="200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en-GB" altLang="de-DE" sz="2000" dirty="0" err="1">
                <a:solidFill>
                  <a:schemeClr val="tx1"/>
                </a:solidFill>
                <a:cs typeface="Arial" panose="020B0604020202020204" pitchFamily="34" charset="0"/>
              </a:rPr>
              <a:t>Gesamtleistung</a:t>
            </a:r>
            <a:r>
              <a:rPr lang="en-GB" altLang="de-DE" sz="2000" dirty="0">
                <a:solidFill>
                  <a:schemeClr val="tx1"/>
                </a:solidFill>
                <a:cs typeface="Arial" panose="020B0604020202020204" pitchFamily="34" charset="0"/>
              </a:rPr>
              <a:t> ≤ 4,4, </a:t>
            </a:r>
            <a:r>
              <a:rPr lang="en-GB" altLang="de-DE" sz="2000" dirty="0" err="1">
                <a:solidFill>
                  <a:schemeClr val="tx1"/>
                </a:solidFill>
                <a:cs typeface="Arial" panose="020B0604020202020204" pitchFamily="34" charset="0"/>
              </a:rPr>
              <a:t>Englisch</a:t>
            </a:r>
            <a:r>
              <a:rPr lang="en-GB" altLang="de-DE" sz="200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en-GB" altLang="de-DE" sz="2000" dirty="0" err="1">
                <a:solidFill>
                  <a:schemeClr val="tx1"/>
                </a:solidFill>
                <a:cs typeface="Arial" panose="020B0604020202020204" pitchFamily="34" charset="0"/>
              </a:rPr>
              <a:t>wird</a:t>
            </a:r>
            <a:r>
              <a:rPr lang="en-GB" altLang="de-DE" sz="200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en-GB" altLang="de-DE" sz="2000" dirty="0" err="1">
                <a:solidFill>
                  <a:schemeClr val="tx1"/>
                </a:solidFill>
                <a:cs typeface="Arial" panose="020B0604020202020204" pitchFamily="34" charset="0"/>
              </a:rPr>
              <a:t>nicht</a:t>
            </a:r>
            <a:r>
              <a:rPr lang="en-GB" altLang="de-DE" sz="200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en-GB" altLang="de-DE" sz="2000" dirty="0" err="1">
                <a:solidFill>
                  <a:schemeClr val="tx1"/>
                </a:solidFill>
                <a:cs typeface="Arial" panose="020B0604020202020204" pitchFamily="34" charset="0"/>
              </a:rPr>
              <a:t>mit</a:t>
            </a:r>
            <a:r>
              <a:rPr lang="en-GB" altLang="de-DE" sz="200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en-GB" altLang="de-DE" sz="2000" dirty="0" err="1">
                <a:solidFill>
                  <a:schemeClr val="tx1"/>
                </a:solidFill>
                <a:cs typeface="Arial" panose="020B0604020202020204" pitchFamily="34" charset="0"/>
              </a:rPr>
              <a:t>gerechnet</a:t>
            </a:r>
            <a:endParaRPr lang="en-GB" altLang="de-DE" sz="2000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eaLnBrk="1">
              <a:lnSpc>
                <a:spcPct val="93000"/>
              </a:lnSpc>
              <a:buClrTx/>
              <a:buFontTx/>
              <a:buNone/>
            </a:pPr>
            <a:endParaRPr lang="en-GB" altLang="de-DE" sz="2000" dirty="0">
              <a:solidFill>
                <a:schemeClr val="tx1"/>
              </a:solidFill>
            </a:endParaRPr>
          </a:p>
          <a:p>
            <a:pPr eaLnBrk="1">
              <a:lnSpc>
                <a:spcPct val="93000"/>
              </a:lnSpc>
              <a:buClrTx/>
              <a:buFontTx/>
              <a:buNone/>
            </a:pPr>
            <a:r>
              <a:rPr lang="en-GB" altLang="de-DE" sz="2000" dirty="0">
                <a:solidFill>
                  <a:schemeClr val="tx1"/>
                </a:solidFill>
              </a:rPr>
              <a:t> </a:t>
            </a:r>
            <a:r>
              <a:rPr lang="en-GB" altLang="de-DE" sz="2000" dirty="0" err="1">
                <a:solidFill>
                  <a:schemeClr val="tx1"/>
                </a:solidFill>
              </a:rPr>
              <a:t>qualifizierender</a:t>
            </a:r>
            <a:r>
              <a:rPr lang="en-GB" altLang="de-DE" sz="2000" dirty="0">
                <a:solidFill>
                  <a:schemeClr val="tx1"/>
                </a:solidFill>
              </a:rPr>
              <a:t> </a:t>
            </a:r>
            <a:r>
              <a:rPr lang="en-GB" altLang="de-DE" sz="2000" dirty="0" err="1">
                <a:solidFill>
                  <a:schemeClr val="tx1"/>
                </a:solidFill>
              </a:rPr>
              <a:t>Hauptschulabschluss</a:t>
            </a:r>
            <a:r>
              <a:rPr lang="en-GB" altLang="de-DE" sz="2000" dirty="0">
                <a:solidFill>
                  <a:schemeClr val="tx1"/>
                </a:solidFill>
              </a:rPr>
              <a:t>: </a:t>
            </a:r>
            <a:r>
              <a:rPr lang="en-GB" altLang="de-DE" sz="2000" dirty="0" err="1">
                <a:solidFill>
                  <a:schemeClr val="tx1"/>
                </a:solidFill>
              </a:rPr>
              <a:t>D</a:t>
            </a:r>
            <a:r>
              <a:rPr lang="en-GB" altLang="de-DE" sz="2000" dirty="0" err="1">
                <a:solidFill>
                  <a:schemeClr val="tx1"/>
                </a:solidFill>
                <a:cs typeface="Arial" panose="020B0604020202020204" pitchFamily="34" charset="0"/>
              </a:rPr>
              <a:t>urchschnitt</a:t>
            </a:r>
            <a:r>
              <a:rPr lang="en-GB" altLang="de-DE" sz="2000" dirty="0">
                <a:solidFill>
                  <a:schemeClr val="tx1"/>
                </a:solidFill>
                <a:cs typeface="Arial" panose="020B0604020202020204" pitchFamily="34" charset="0"/>
              </a:rPr>
              <a:t> &lt; 3,0  (</a:t>
            </a:r>
            <a:r>
              <a:rPr lang="en-GB" altLang="de-DE" sz="2000" dirty="0" err="1">
                <a:solidFill>
                  <a:schemeClr val="tx1"/>
                </a:solidFill>
                <a:cs typeface="Arial" panose="020B0604020202020204" pitchFamily="34" charset="0"/>
              </a:rPr>
              <a:t>mit</a:t>
            </a:r>
            <a:r>
              <a:rPr lang="en-GB" altLang="de-DE" sz="200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en-GB" altLang="de-DE" sz="2000" dirty="0" err="1">
                <a:solidFill>
                  <a:schemeClr val="tx1"/>
                </a:solidFill>
                <a:cs typeface="Arial" panose="020B0604020202020204" pitchFamily="34" charset="0"/>
              </a:rPr>
              <a:t>Englisch</a:t>
            </a:r>
            <a:r>
              <a:rPr lang="en-GB" altLang="de-DE" sz="2000" dirty="0">
                <a:solidFill>
                  <a:schemeClr val="tx1"/>
                </a:solidFill>
                <a:cs typeface="Arial" panose="020B0604020202020204" pitchFamily="34" charset="0"/>
              </a:rPr>
              <a:t>)</a:t>
            </a:r>
          </a:p>
          <a:p>
            <a:pPr eaLnBrk="1">
              <a:lnSpc>
                <a:spcPct val="93000"/>
              </a:lnSpc>
              <a:buClrTx/>
              <a:buFontTx/>
              <a:buNone/>
            </a:pPr>
            <a:endParaRPr lang="en-GB" altLang="de-DE" sz="2000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marL="0" indent="0" eaLnBrk="1">
              <a:lnSpc>
                <a:spcPct val="93000"/>
              </a:lnSpc>
              <a:buClrTx/>
              <a:buFontTx/>
              <a:buNone/>
            </a:pPr>
            <a:endParaRPr lang="en-GB" altLang="de-DE" sz="2000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marL="0" indent="0" eaLnBrk="1">
              <a:lnSpc>
                <a:spcPct val="93000"/>
              </a:lnSpc>
              <a:buClrTx/>
              <a:buFontTx/>
              <a:buNone/>
            </a:pPr>
            <a:r>
              <a:rPr lang="en-GB" altLang="de-DE" sz="2000" dirty="0">
                <a:solidFill>
                  <a:schemeClr val="tx1"/>
                </a:solidFill>
              </a:rPr>
              <a:t>Es </a:t>
            </a:r>
            <a:r>
              <a:rPr lang="en-GB" altLang="de-DE" sz="2000" dirty="0" err="1">
                <a:solidFill>
                  <a:schemeClr val="tx1"/>
                </a:solidFill>
              </a:rPr>
              <a:t>gelten</a:t>
            </a:r>
            <a:r>
              <a:rPr lang="en-GB" altLang="de-DE" sz="2000" dirty="0">
                <a:solidFill>
                  <a:schemeClr val="tx1"/>
                </a:solidFill>
              </a:rPr>
              <a:t> </a:t>
            </a:r>
            <a:r>
              <a:rPr lang="en-GB" altLang="de-DE" sz="2000" dirty="0" err="1">
                <a:solidFill>
                  <a:schemeClr val="tx1"/>
                </a:solidFill>
              </a:rPr>
              <a:t>zusätzlich</a:t>
            </a:r>
            <a:r>
              <a:rPr lang="en-GB" altLang="de-DE" sz="2000" dirty="0">
                <a:solidFill>
                  <a:schemeClr val="tx1"/>
                </a:solidFill>
              </a:rPr>
              <a:t> die </a:t>
            </a:r>
            <a:r>
              <a:rPr lang="en-GB" altLang="de-DE" sz="2000" dirty="0" err="1">
                <a:solidFill>
                  <a:schemeClr val="tx1"/>
                </a:solidFill>
              </a:rPr>
              <a:t>aktuellen</a:t>
            </a:r>
            <a:r>
              <a:rPr lang="en-GB" altLang="de-DE" sz="2000" dirty="0">
                <a:solidFill>
                  <a:schemeClr val="tx1"/>
                </a:solidFill>
              </a:rPr>
              <a:t> </a:t>
            </a:r>
            <a:r>
              <a:rPr lang="en-GB" altLang="de-DE" sz="2000" dirty="0" err="1">
                <a:solidFill>
                  <a:schemeClr val="tx1"/>
                </a:solidFill>
              </a:rPr>
              <a:t>Versetzungsbestimmungen</a:t>
            </a:r>
            <a:r>
              <a:rPr lang="en-GB" altLang="de-DE" sz="2000" dirty="0">
                <a:solidFill>
                  <a:schemeClr val="tx1"/>
                </a:solidFill>
              </a:rPr>
              <a:t> </a:t>
            </a:r>
            <a:r>
              <a:rPr lang="en-GB" altLang="de-DE" sz="2000" dirty="0" err="1">
                <a:solidFill>
                  <a:schemeClr val="tx1"/>
                </a:solidFill>
              </a:rPr>
              <a:t>zum</a:t>
            </a:r>
            <a:r>
              <a:rPr lang="en-GB" altLang="de-DE" sz="2000" dirty="0">
                <a:solidFill>
                  <a:schemeClr val="tx1"/>
                </a:solidFill>
              </a:rPr>
              <a:t> </a:t>
            </a:r>
            <a:r>
              <a:rPr lang="en-GB" altLang="de-DE" sz="2000" dirty="0" err="1">
                <a:solidFill>
                  <a:schemeClr val="tx1"/>
                </a:solidFill>
              </a:rPr>
              <a:t>Notenausgleich</a:t>
            </a:r>
            <a:r>
              <a:rPr lang="en-GB" altLang="de-DE" sz="2000" dirty="0">
                <a:solidFill>
                  <a:schemeClr val="tx1"/>
                </a:solidFill>
              </a:rPr>
              <a:t>.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1">
            <a:extLst>
              <a:ext uri="{FF2B5EF4-FFF2-40B4-BE49-F238E27FC236}">
                <a16:creationId xmlns:a16="http://schemas.microsoft.com/office/drawing/2014/main" id="{C8D4ACF9-6DF6-444C-9018-070A87F301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576312" y="1835621"/>
            <a:ext cx="6624638" cy="792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38880" rIns="0" bIns="0" anchor="ctr"/>
          <a:lstStyle>
            <a:lvl1pPr>
              <a:lnSpc>
                <a:spcPct val="87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32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87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8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87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87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87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algn="ctr" eaLnBrk="1">
              <a:lnSpc>
                <a:spcPct val="93000"/>
              </a:lnSpc>
              <a:spcAft>
                <a:spcPct val="0"/>
              </a:spcAft>
              <a:buClrTx/>
              <a:buFontTx/>
              <a:buNone/>
            </a:pPr>
            <a:r>
              <a:rPr lang="en-GB" altLang="de-DE" sz="3000" b="1" u="sng">
                <a:solidFill>
                  <a:schemeClr val="tx1"/>
                </a:solidFill>
              </a:rPr>
              <a:t>weiterführende Schulen</a:t>
            </a:r>
          </a:p>
        </p:txBody>
      </p:sp>
      <p:sp>
        <p:nvSpPr>
          <p:cNvPr id="30723" name="Text Box 2">
            <a:extLst>
              <a:ext uri="{FF2B5EF4-FFF2-40B4-BE49-F238E27FC236}">
                <a16:creationId xmlns:a16="http://schemas.microsoft.com/office/drawing/2014/main" id="{9BE740C2-AE1E-46FE-83D1-4E1F21799B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9792" y="2627784"/>
            <a:ext cx="9215437" cy="44644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marL="341313" indent="-336550">
              <a:lnSpc>
                <a:spcPct val="87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 sz="32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87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 sz="28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87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87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87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eaLnBrk="1">
              <a:lnSpc>
                <a:spcPct val="93000"/>
              </a:lnSpc>
              <a:buClrTx/>
              <a:buFontTx/>
              <a:buNone/>
            </a:pPr>
            <a:r>
              <a:rPr lang="en-GB" altLang="de-DE" sz="2000" dirty="0" err="1">
                <a:solidFill>
                  <a:schemeClr val="tx1"/>
                </a:solidFill>
              </a:rPr>
              <a:t>Zugangsvoraussetzungen</a:t>
            </a:r>
            <a:r>
              <a:rPr lang="en-GB" altLang="de-DE" sz="2000" dirty="0">
                <a:solidFill>
                  <a:schemeClr val="tx1"/>
                </a:solidFill>
              </a:rPr>
              <a:t> 10. </a:t>
            </a:r>
            <a:r>
              <a:rPr lang="en-GB" altLang="de-DE" sz="2000" dirty="0" err="1">
                <a:solidFill>
                  <a:schemeClr val="tx1"/>
                </a:solidFill>
              </a:rPr>
              <a:t>Hauptschuljahr</a:t>
            </a:r>
            <a:r>
              <a:rPr lang="en-GB" altLang="de-DE" sz="2000" dirty="0">
                <a:solidFill>
                  <a:schemeClr val="tx1"/>
                </a:solidFill>
              </a:rPr>
              <a:t> (GS Am Rosenberg)</a:t>
            </a:r>
            <a:r>
              <a:rPr lang="ar-SA" altLang="de-DE" sz="2000" dirty="0">
                <a:solidFill>
                  <a:schemeClr val="tx1"/>
                </a:solidFill>
              </a:rPr>
              <a:t>‏</a:t>
            </a:r>
            <a:r>
              <a:rPr lang="en-US" altLang="de-DE" sz="2000" dirty="0">
                <a:solidFill>
                  <a:schemeClr val="tx1"/>
                </a:solidFill>
              </a:rPr>
              <a:t> </a:t>
            </a:r>
            <a:br>
              <a:rPr lang="en-US" altLang="de-DE" sz="2000" dirty="0">
                <a:solidFill>
                  <a:schemeClr val="tx1"/>
                </a:solidFill>
              </a:rPr>
            </a:br>
            <a:r>
              <a:rPr lang="en-US" altLang="de-DE" sz="2000" dirty="0">
                <a:solidFill>
                  <a:schemeClr val="tx1"/>
                </a:solidFill>
              </a:rPr>
              <a:t>=&gt; </a:t>
            </a:r>
            <a:r>
              <a:rPr lang="en-GB" altLang="de-DE" sz="2000" dirty="0" err="1">
                <a:solidFill>
                  <a:schemeClr val="tx1"/>
                </a:solidFill>
              </a:rPr>
              <a:t>qualifizierender</a:t>
            </a:r>
            <a:r>
              <a:rPr lang="en-GB" altLang="de-DE" sz="2000" dirty="0">
                <a:solidFill>
                  <a:schemeClr val="tx1"/>
                </a:solidFill>
              </a:rPr>
              <a:t> </a:t>
            </a:r>
            <a:r>
              <a:rPr lang="en-GB" altLang="de-DE" sz="2000" dirty="0" err="1">
                <a:solidFill>
                  <a:schemeClr val="tx1"/>
                </a:solidFill>
              </a:rPr>
              <a:t>Hauptschulabschluss</a:t>
            </a:r>
            <a:r>
              <a:rPr lang="en-GB" altLang="de-DE" sz="2000" dirty="0">
                <a:solidFill>
                  <a:schemeClr val="tx1"/>
                </a:solidFill>
              </a:rPr>
              <a:t> und </a:t>
            </a:r>
            <a:r>
              <a:rPr lang="en-GB" altLang="de-DE" sz="2000" dirty="0" err="1">
                <a:solidFill>
                  <a:schemeClr val="tx1"/>
                </a:solidFill>
              </a:rPr>
              <a:t>Bewerbungsverfahren</a:t>
            </a:r>
            <a:endParaRPr lang="en-GB" altLang="de-DE" sz="2000" dirty="0">
              <a:solidFill>
                <a:schemeClr val="tx1"/>
              </a:solidFill>
            </a:endParaRPr>
          </a:p>
          <a:p>
            <a:pPr eaLnBrk="1">
              <a:lnSpc>
                <a:spcPct val="93000"/>
              </a:lnSpc>
              <a:buClrTx/>
              <a:buFontTx/>
              <a:buNone/>
            </a:pPr>
            <a:r>
              <a:rPr lang="en-GB" altLang="de-DE" sz="2000" dirty="0">
                <a:solidFill>
                  <a:schemeClr val="tx1"/>
                </a:solidFill>
              </a:rPr>
              <a:t>BÜA – </a:t>
            </a:r>
            <a:r>
              <a:rPr lang="en-GB" altLang="de-DE" sz="2000" dirty="0" err="1">
                <a:solidFill>
                  <a:schemeClr val="tx1"/>
                </a:solidFill>
              </a:rPr>
              <a:t>Bildungsgang</a:t>
            </a:r>
            <a:r>
              <a:rPr lang="en-GB" altLang="de-DE" sz="2000" dirty="0">
                <a:solidFill>
                  <a:schemeClr val="tx1"/>
                </a:solidFill>
              </a:rPr>
              <a:t> </a:t>
            </a:r>
            <a:r>
              <a:rPr lang="en-GB" altLang="de-DE" sz="2000" dirty="0" err="1">
                <a:solidFill>
                  <a:schemeClr val="tx1"/>
                </a:solidFill>
              </a:rPr>
              <a:t>zum</a:t>
            </a:r>
            <a:r>
              <a:rPr lang="en-GB" altLang="de-DE" sz="2000" dirty="0">
                <a:solidFill>
                  <a:schemeClr val="tx1"/>
                </a:solidFill>
              </a:rPr>
              <a:t> </a:t>
            </a:r>
            <a:r>
              <a:rPr lang="en-GB" altLang="de-DE" sz="2000" dirty="0" err="1">
                <a:solidFill>
                  <a:schemeClr val="tx1"/>
                </a:solidFill>
              </a:rPr>
              <a:t>Übergang</a:t>
            </a:r>
            <a:r>
              <a:rPr lang="en-GB" altLang="de-DE" sz="2000" dirty="0">
                <a:solidFill>
                  <a:schemeClr val="tx1"/>
                </a:solidFill>
              </a:rPr>
              <a:t> in </a:t>
            </a:r>
            <a:r>
              <a:rPr lang="en-GB" altLang="de-DE" sz="2000" dirty="0" err="1">
                <a:solidFill>
                  <a:schemeClr val="tx1"/>
                </a:solidFill>
              </a:rPr>
              <a:t>Ausbildung</a:t>
            </a:r>
            <a:r>
              <a:rPr lang="en-GB" altLang="de-DE" sz="2000" dirty="0">
                <a:solidFill>
                  <a:schemeClr val="tx1"/>
                </a:solidFill>
              </a:rPr>
              <a:t> (Konrad-Adenauer-Schule </a:t>
            </a:r>
            <a:r>
              <a:rPr lang="en-GB" altLang="de-DE" sz="2000" dirty="0" err="1">
                <a:solidFill>
                  <a:schemeClr val="tx1"/>
                </a:solidFill>
              </a:rPr>
              <a:t>Kriftel</a:t>
            </a:r>
            <a:br>
              <a:rPr lang="en-GB" altLang="de-DE" sz="2000" dirty="0">
                <a:solidFill>
                  <a:schemeClr val="tx1"/>
                </a:solidFill>
              </a:rPr>
            </a:br>
            <a:r>
              <a:rPr lang="en-GB" altLang="de-DE" sz="2000" dirty="0">
                <a:solidFill>
                  <a:schemeClr val="tx1"/>
                </a:solidFill>
              </a:rPr>
              <a:t>=&gt; </a:t>
            </a:r>
            <a:r>
              <a:rPr lang="en-GB" altLang="de-DE" sz="2000" dirty="0" err="1">
                <a:solidFill>
                  <a:schemeClr val="tx1"/>
                </a:solidFill>
              </a:rPr>
              <a:t>ein</a:t>
            </a:r>
            <a:r>
              <a:rPr lang="en-GB" altLang="de-DE" sz="2000" dirty="0">
                <a:solidFill>
                  <a:schemeClr val="tx1"/>
                </a:solidFill>
              </a:rPr>
              <a:t> </a:t>
            </a:r>
            <a:r>
              <a:rPr lang="en-GB" altLang="de-DE" sz="2000" dirty="0" err="1">
                <a:solidFill>
                  <a:schemeClr val="tx1"/>
                </a:solidFill>
              </a:rPr>
              <a:t>Jahr</a:t>
            </a:r>
            <a:r>
              <a:rPr lang="en-GB" altLang="de-DE" sz="2000" dirty="0">
                <a:solidFill>
                  <a:schemeClr val="tx1"/>
                </a:solidFill>
              </a:rPr>
              <a:t>, </a:t>
            </a:r>
            <a:r>
              <a:rPr lang="en-GB" altLang="de-DE" sz="2000" dirty="0" err="1">
                <a:solidFill>
                  <a:schemeClr val="tx1"/>
                </a:solidFill>
              </a:rPr>
              <a:t>keine</a:t>
            </a:r>
            <a:r>
              <a:rPr lang="en-GB" altLang="de-DE" sz="2000" dirty="0">
                <a:solidFill>
                  <a:schemeClr val="tx1"/>
                </a:solidFill>
              </a:rPr>
              <a:t> </a:t>
            </a:r>
            <a:r>
              <a:rPr lang="en-GB" altLang="de-DE" sz="2000" dirty="0" err="1">
                <a:solidFill>
                  <a:schemeClr val="tx1"/>
                </a:solidFill>
              </a:rPr>
              <a:t>Voraussetzungen</a:t>
            </a:r>
            <a:r>
              <a:rPr lang="en-GB" altLang="de-DE" sz="2000" dirty="0">
                <a:solidFill>
                  <a:schemeClr val="tx1"/>
                </a:solidFill>
              </a:rPr>
              <a:t>, </a:t>
            </a:r>
          </a:p>
          <a:p>
            <a:pPr eaLnBrk="1">
              <a:lnSpc>
                <a:spcPct val="93000"/>
              </a:lnSpc>
              <a:buClrTx/>
              <a:buFontTx/>
              <a:buNone/>
            </a:pPr>
            <a:r>
              <a:rPr lang="en-GB" altLang="de-DE" sz="2000" dirty="0">
                <a:solidFill>
                  <a:schemeClr val="tx1"/>
                </a:solidFill>
              </a:rPr>
              <a:t>	=&gt; </a:t>
            </a:r>
            <a:r>
              <a:rPr lang="en-GB" altLang="de-DE" sz="2000" dirty="0" err="1">
                <a:solidFill>
                  <a:schemeClr val="tx1"/>
                </a:solidFill>
              </a:rPr>
              <a:t>zwei</a:t>
            </a:r>
            <a:r>
              <a:rPr lang="en-GB" altLang="de-DE" sz="2000" dirty="0">
                <a:solidFill>
                  <a:schemeClr val="tx1"/>
                </a:solidFill>
              </a:rPr>
              <a:t> Jahre </a:t>
            </a:r>
            <a:r>
              <a:rPr lang="en-GB" altLang="de-DE" sz="2000" dirty="0" err="1">
                <a:solidFill>
                  <a:schemeClr val="tx1"/>
                </a:solidFill>
              </a:rPr>
              <a:t>mit</a:t>
            </a:r>
            <a:r>
              <a:rPr lang="en-GB" altLang="de-DE" sz="2000" dirty="0">
                <a:solidFill>
                  <a:schemeClr val="tx1"/>
                </a:solidFill>
              </a:rPr>
              <a:t> </a:t>
            </a:r>
            <a:r>
              <a:rPr lang="en-GB" altLang="de-DE" sz="2000" dirty="0" err="1">
                <a:solidFill>
                  <a:schemeClr val="tx1"/>
                </a:solidFill>
              </a:rPr>
              <a:t>qualifiziertem</a:t>
            </a:r>
            <a:r>
              <a:rPr lang="en-GB" altLang="de-DE" sz="2000" dirty="0">
                <a:solidFill>
                  <a:schemeClr val="tx1"/>
                </a:solidFill>
              </a:rPr>
              <a:t> </a:t>
            </a:r>
            <a:r>
              <a:rPr lang="en-GB" altLang="de-DE" sz="2000" dirty="0" err="1">
                <a:solidFill>
                  <a:schemeClr val="tx1"/>
                </a:solidFill>
              </a:rPr>
              <a:t>Abschluss</a:t>
            </a:r>
            <a:r>
              <a:rPr lang="en-GB" altLang="de-DE" sz="2000" dirty="0">
                <a:solidFill>
                  <a:schemeClr val="tx1"/>
                </a:solidFill>
              </a:rPr>
              <a:t> =&gt; </a:t>
            </a:r>
            <a:r>
              <a:rPr lang="en-GB" altLang="de-DE" sz="2000" dirty="0" err="1">
                <a:solidFill>
                  <a:schemeClr val="tx1"/>
                </a:solidFill>
              </a:rPr>
              <a:t>Realschulabschluss</a:t>
            </a:r>
            <a:r>
              <a:rPr lang="en-GB" altLang="de-DE" sz="2000" dirty="0">
                <a:solidFill>
                  <a:schemeClr val="tx1"/>
                </a:solidFill>
              </a:rPr>
              <a:t> </a:t>
            </a:r>
            <a:r>
              <a:rPr lang="en-GB" altLang="de-DE" sz="2000" dirty="0" err="1">
                <a:solidFill>
                  <a:schemeClr val="tx1"/>
                </a:solidFill>
              </a:rPr>
              <a:t>möglich</a:t>
            </a:r>
            <a:endParaRPr lang="en-GB" altLang="de-DE" sz="2000" dirty="0">
              <a:solidFill>
                <a:schemeClr val="tx1"/>
              </a:solidFill>
            </a:endParaRPr>
          </a:p>
          <a:p>
            <a:pPr eaLnBrk="1">
              <a:lnSpc>
                <a:spcPct val="93000"/>
              </a:lnSpc>
              <a:buClrTx/>
              <a:buFontTx/>
              <a:buNone/>
            </a:pPr>
            <a:r>
              <a:rPr lang="en-GB" altLang="de-DE" sz="2000" dirty="0">
                <a:solidFill>
                  <a:schemeClr val="tx1"/>
                </a:solidFill>
              </a:rPr>
              <a:t>BFS  - </a:t>
            </a:r>
            <a:r>
              <a:rPr lang="en-GB" altLang="de-DE" sz="2000" dirty="0" err="1">
                <a:solidFill>
                  <a:schemeClr val="tx1"/>
                </a:solidFill>
              </a:rPr>
              <a:t>Berufsfachschule</a:t>
            </a:r>
            <a:endParaRPr lang="en-GB" altLang="de-DE" sz="2000" dirty="0">
              <a:solidFill>
                <a:schemeClr val="tx1"/>
              </a:solidFill>
            </a:endParaRPr>
          </a:p>
          <a:p>
            <a:pPr eaLnBrk="1">
              <a:lnSpc>
                <a:spcPct val="93000"/>
              </a:lnSpc>
              <a:buClrTx/>
              <a:buFontTx/>
              <a:buNone/>
            </a:pPr>
            <a:endParaRPr lang="en-GB" altLang="de-DE" sz="2000" dirty="0">
              <a:solidFill>
                <a:schemeClr val="tx1"/>
              </a:solidFill>
            </a:endParaRPr>
          </a:p>
          <a:p>
            <a:pPr eaLnBrk="1">
              <a:lnSpc>
                <a:spcPct val="93000"/>
              </a:lnSpc>
              <a:buClrTx/>
              <a:buFontTx/>
              <a:buNone/>
            </a:pPr>
            <a:r>
              <a:rPr lang="en-GB" altLang="de-DE" sz="2000" dirty="0" err="1">
                <a:solidFill>
                  <a:schemeClr val="tx1"/>
                </a:solidFill>
              </a:rPr>
              <a:t>Weitere</a:t>
            </a:r>
            <a:r>
              <a:rPr lang="en-GB" altLang="de-DE" sz="2000" dirty="0">
                <a:solidFill>
                  <a:schemeClr val="tx1"/>
                </a:solidFill>
              </a:rPr>
              <a:t> </a:t>
            </a:r>
            <a:r>
              <a:rPr lang="en-GB" altLang="de-DE" sz="2000" dirty="0" err="1">
                <a:solidFill>
                  <a:schemeClr val="tx1"/>
                </a:solidFill>
              </a:rPr>
              <a:t>Maßnahmen</a:t>
            </a:r>
            <a:r>
              <a:rPr lang="en-GB" altLang="de-DE" sz="2000" dirty="0">
                <a:solidFill>
                  <a:schemeClr val="tx1"/>
                </a:solidFill>
              </a:rPr>
              <a:t> </a:t>
            </a:r>
            <a:r>
              <a:rPr lang="en-GB" altLang="de-DE" sz="2000" dirty="0" err="1">
                <a:solidFill>
                  <a:schemeClr val="tx1"/>
                </a:solidFill>
              </a:rPr>
              <a:t>durch</a:t>
            </a:r>
            <a:r>
              <a:rPr lang="en-GB" altLang="de-DE" sz="2000" dirty="0">
                <a:solidFill>
                  <a:schemeClr val="tx1"/>
                </a:solidFill>
              </a:rPr>
              <a:t> die Agentur </a:t>
            </a:r>
            <a:r>
              <a:rPr lang="en-GB" altLang="de-DE" sz="2000" dirty="0" err="1">
                <a:solidFill>
                  <a:schemeClr val="tx1"/>
                </a:solidFill>
              </a:rPr>
              <a:t>für</a:t>
            </a:r>
            <a:r>
              <a:rPr lang="en-GB" altLang="de-DE" sz="2000" dirty="0">
                <a:solidFill>
                  <a:schemeClr val="tx1"/>
                </a:solidFill>
              </a:rPr>
              <a:t> Arbeit </a:t>
            </a:r>
            <a:r>
              <a:rPr lang="en-GB" altLang="de-DE" sz="2000" dirty="0" err="1">
                <a:solidFill>
                  <a:schemeClr val="tx1"/>
                </a:solidFill>
              </a:rPr>
              <a:t>oder</a:t>
            </a:r>
            <a:r>
              <a:rPr lang="en-GB" altLang="de-DE" sz="2000" dirty="0">
                <a:solidFill>
                  <a:schemeClr val="tx1"/>
                </a:solidFill>
              </a:rPr>
              <a:t> das </a:t>
            </a:r>
            <a:r>
              <a:rPr lang="en-GB" altLang="de-DE" sz="2000" dirty="0" err="1">
                <a:solidFill>
                  <a:schemeClr val="tx1"/>
                </a:solidFill>
              </a:rPr>
              <a:t>Jobcenter</a:t>
            </a:r>
            <a:endParaRPr lang="en-GB" altLang="de-DE" sz="2000" dirty="0">
              <a:solidFill>
                <a:schemeClr val="tx1"/>
              </a:solidFill>
            </a:endParaRPr>
          </a:p>
          <a:p>
            <a:pPr eaLnBrk="1">
              <a:lnSpc>
                <a:spcPct val="93000"/>
              </a:lnSpc>
              <a:buClrTx/>
              <a:buFontTx/>
              <a:buNone/>
            </a:pPr>
            <a:r>
              <a:rPr lang="en-GB" altLang="de-DE" sz="2000" dirty="0" err="1">
                <a:solidFill>
                  <a:schemeClr val="tx1"/>
                </a:solidFill>
              </a:rPr>
              <a:t>oder</a:t>
            </a:r>
            <a:r>
              <a:rPr lang="en-GB" altLang="de-DE" sz="2000" dirty="0">
                <a:solidFill>
                  <a:schemeClr val="tx1"/>
                </a:solidFill>
              </a:rPr>
              <a:t>: </a:t>
            </a:r>
            <a:r>
              <a:rPr lang="en-GB" altLang="de-DE" b="1" dirty="0">
                <a:solidFill>
                  <a:schemeClr val="tx1"/>
                </a:solidFill>
              </a:rPr>
              <a:t>AUSBILDUNG </a:t>
            </a:r>
          </a:p>
          <a:p>
            <a:pPr eaLnBrk="1">
              <a:lnSpc>
                <a:spcPct val="93000"/>
              </a:lnSpc>
              <a:buClrTx/>
              <a:buFontTx/>
              <a:buNone/>
            </a:pPr>
            <a:r>
              <a:rPr lang="en-GB" altLang="de-DE" sz="2000" dirty="0">
                <a:solidFill>
                  <a:schemeClr val="tx1"/>
                </a:solidFill>
              </a:rPr>
              <a:t>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1">
            <a:extLst>
              <a:ext uri="{FF2B5EF4-FFF2-40B4-BE49-F238E27FC236}">
                <a16:creationId xmlns:a16="http://schemas.microsoft.com/office/drawing/2014/main" id="{DCE9F41F-0500-4455-8A65-1FD6C46FC9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338" y="2339975"/>
            <a:ext cx="7993062" cy="912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lnSpc>
                <a:spcPct val="87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32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87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8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87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87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87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algn="ctr" eaLnBrk="1">
              <a:spcAft>
                <a:spcPct val="0"/>
              </a:spcAft>
              <a:buClrTx/>
              <a:buFontTx/>
              <a:buNone/>
            </a:pPr>
            <a:r>
              <a:rPr lang="en-GB" altLang="de-DE" sz="3000" b="1" u="sng">
                <a:solidFill>
                  <a:srgbClr val="000000"/>
                </a:solidFill>
              </a:rPr>
              <a:t>Anmeldung für weiterführende Schulen</a:t>
            </a:r>
          </a:p>
        </p:txBody>
      </p:sp>
      <p:sp>
        <p:nvSpPr>
          <p:cNvPr id="32771" name="Text Box 2">
            <a:extLst>
              <a:ext uri="{FF2B5EF4-FFF2-40B4-BE49-F238E27FC236}">
                <a16:creationId xmlns:a16="http://schemas.microsoft.com/office/drawing/2014/main" id="{1C38657E-12F6-4179-93A7-A389EC6053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238" y="3348038"/>
            <a:ext cx="9067800" cy="316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lnSpc>
                <a:spcPct val="87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32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87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8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87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87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87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eaLnBrk="1">
              <a:buClrTx/>
              <a:buFontTx/>
              <a:buNone/>
            </a:pPr>
            <a:endParaRPr lang="en-GB" altLang="de-DE" sz="2000" dirty="0">
              <a:solidFill>
                <a:srgbClr val="000000"/>
              </a:solidFill>
            </a:endParaRPr>
          </a:p>
          <a:p>
            <a:pPr eaLnBrk="1">
              <a:buClrTx/>
              <a:buFontTx/>
              <a:buNone/>
            </a:pPr>
            <a:r>
              <a:rPr lang="en-GB" altLang="de-DE" sz="2000" dirty="0" err="1">
                <a:solidFill>
                  <a:srgbClr val="000000"/>
                </a:solidFill>
              </a:rPr>
              <a:t>Bewerbungen</a:t>
            </a:r>
            <a:r>
              <a:rPr lang="en-GB" altLang="de-DE" sz="2000" dirty="0">
                <a:solidFill>
                  <a:srgbClr val="000000"/>
                </a:solidFill>
              </a:rPr>
              <a:t> </a:t>
            </a:r>
            <a:r>
              <a:rPr lang="en-GB" altLang="de-DE" sz="2000" dirty="0" err="1">
                <a:solidFill>
                  <a:srgbClr val="000000"/>
                </a:solidFill>
              </a:rPr>
              <a:t>für</a:t>
            </a:r>
            <a:r>
              <a:rPr lang="en-GB" altLang="de-DE" sz="2000" dirty="0">
                <a:solidFill>
                  <a:srgbClr val="000000"/>
                </a:solidFill>
              </a:rPr>
              <a:t> </a:t>
            </a:r>
            <a:r>
              <a:rPr lang="en-GB" altLang="de-DE" sz="2000" dirty="0" err="1">
                <a:solidFill>
                  <a:srgbClr val="000000"/>
                </a:solidFill>
              </a:rPr>
              <a:t>Schulen</a:t>
            </a:r>
            <a:r>
              <a:rPr lang="en-GB" altLang="de-DE" sz="2000" dirty="0">
                <a:solidFill>
                  <a:srgbClr val="000000"/>
                </a:solidFill>
              </a:rPr>
              <a:t> </a:t>
            </a:r>
            <a:r>
              <a:rPr lang="en-GB" altLang="de-DE" sz="2000" dirty="0" err="1">
                <a:solidFill>
                  <a:srgbClr val="000000"/>
                </a:solidFill>
              </a:rPr>
              <a:t>im</a:t>
            </a:r>
            <a:r>
              <a:rPr lang="en-GB" altLang="de-DE" sz="2000" dirty="0">
                <a:solidFill>
                  <a:srgbClr val="000000"/>
                </a:solidFill>
              </a:rPr>
              <a:t> MTK </a:t>
            </a:r>
            <a:r>
              <a:rPr lang="en-GB" altLang="de-DE" sz="2000" dirty="0" err="1">
                <a:solidFill>
                  <a:srgbClr val="000000"/>
                </a:solidFill>
              </a:rPr>
              <a:t>werden</a:t>
            </a:r>
            <a:r>
              <a:rPr lang="en-GB" altLang="de-DE" sz="2000" dirty="0">
                <a:solidFill>
                  <a:srgbClr val="000000"/>
                </a:solidFill>
              </a:rPr>
              <a:t> von der EDS </a:t>
            </a:r>
            <a:r>
              <a:rPr lang="en-GB" altLang="de-DE" sz="2000" dirty="0" err="1">
                <a:solidFill>
                  <a:srgbClr val="000000"/>
                </a:solidFill>
              </a:rPr>
              <a:t>weitergeleitet</a:t>
            </a:r>
            <a:r>
              <a:rPr lang="en-GB" altLang="de-DE" sz="2000" dirty="0">
                <a:solidFill>
                  <a:srgbClr val="000000"/>
                </a:solidFill>
              </a:rPr>
              <a:t>. </a:t>
            </a:r>
          </a:p>
          <a:p>
            <a:pPr eaLnBrk="1">
              <a:buClrTx/>
              <a:buFontTx/>
              <a:buNone/>
            </a:pPr>
            <a:endParaRPr lang="en-GB" altLang="de-DE" sz="2000" dirty="0">
              <a:solidFill>
                <a:srgbClr val="000000"/>
              </a:solidFill>
            </a:endParaRPr>
          </a:p>
          <a:p>
            <a:pPr eaLnBrk="1">
              <a:buClrTx/>
              <a:buFontTx/>
              <a:buNone/>
            </a:pPr>
            <a:r>
              <a:rPr lang="en-GB" altLang="de-DE" sz="2000" dirty="0" err="1">
                <a:solidFill>
                  <a:srgbClr val="000000"/>
                </a:solidFill>
              </a:rPr>
              <a:t>Bewerbungen</a:t>
            </a:r>
            <a:r>
              <a:rPr lang="en-GB" altLang="de-DE" sz="2000" dirty="0">
                <a:solidFill>
                  <a:srgbClr val="000000"/>
                </a:solidFill>
              </a:rPr>
              <a:t> </a:t>
            </a:r>
            <a:r>
              <a:rPr lang="en-GB" altLang="de-DE" sz="2000" dirty="0" err="1">
                <a:solidFill>
                  <a:srgbClr val="000000"/>
                </a:solidFill>
              </a:rPr>
              <a:t>für</a:t>
            </a:r>
            <a:r>
              <a:rPr lang="en-GB" altLang="de-DE" sz="2000" dirty="0">
                <a:solidFill>
                  <a:srgbClr val="000000"/>
                </a:solidFill>
              </a:rPr>
              <a:t> </a:t>
            </a:r>
            <a:r>
              <a:rPr lang="en-GB" altLang="de-DE" sz="2000" dirty="0" err="1">
                <a:solidFill>
                  <a:srgbClr val="000000"/>
                </a:solidFill>
              </a:rPr>
              <a:t>Schulen</a:t>
            </a:r>
            <a:r>
              <a:rPr lang="en-GB" altLang="de-DE" sz="2000" dirty="0">
                <a:solidFill>
                  <a:srgbClr val="000000"/>
                </a:solidFill>
              </a:rPr>
              <a:t> </a:t>
            </a:r>
            <a:r>
              <a:rPr lang="en-GB" altLang="de-DE" sz="2000" dirty="0" err="1">
                <a:solidFill>
                  <a:srgbClr val="000000"/>
                </a:solidFill>
              </a:rPr>
              <a:t>außerhalb</a:t>
            </a:r>
            <a:r>
              <a:rPr lang="en-GB" altLang="de-DE" sz="2000" dirty="0">
                <a:solidFill>
                  <a:srgbClr val="000000"/>
                </a:solidFill>
              </a:rPr>
              <a:t> (</a:t>
            </a:r>
            <a:r>
              <a:rPr lang="en-GB" altLang="de-DE" sz="2000" dirty="0" err="1">
                <a:solidFill>
                  <a:srgbClr val="000000"/>
                </a:solidFill>
              </a:rPr>
              <a:t>auch</a:t>
            </a:r>
            <a:r>
              <a:rPr lang="en-GB" altLang="de-DE" sz="2000" dirty="0">
                <a:solidFill>
                  <a:srgbClr val="000000"/>
                </a:solidFill>
              </a:rPr>
              <a:t> Höchst!) =&gt; </a:t>
            </a:r>
            <a:r>
              <a:rPr lang="en-GB" altLang="de-DE" sz="2000" dirty="0" err="1">
                <a:solidFill>
                  <a:srgbClr val="000000"/>
                </a:solidFill>
              </a:rPr>
              <a:t>direkt</a:t>
            </a:r>
            <a:r>
              <a:rPr lang="en-GB" altLang="de-DE" sz="2000" dirty="0">
                <a:solidFill>
                  <a:srgbClr val="000000"/>
                </a:solidFill>
              </a:rPr>
              <a:t> </a:t>
            </a:r>
            <a:r>
              <a:rPr lang="en-GB" altLang="de-DE" sz="2000" dirty="0" err="1">
                <a:solidFill>
                  <a:srgbClr val="000000"/>
                </a:solidFill>
              </a:rPr>
              <a:t>bei</a:t>
            </a:r>
            <a:r>
              <a:rPr lang="en-GB" altLang="de-DE" sz="2000" dirty="0">
                <a:solidFill>
                  <a:srgbClr val="000000"/>
                </a:solidFill>
              </a:rPr>
              <a:t> der </a:t>
            </a:r>
            <a:r>
              <a:rPr lang="en-GB" altLang="de-DE" sz="2000" dirty="0" err="1">
                <a:solidFill>
                  <a:srgbClr val="000000"/>
                </a:solidFill>
              </a:rPr>
              <a:t>jeweiligen</a:t>
            </a:r>
            <a:r>
              <a:rPr lang="en-GB" altLang="de-DE" sz="2000" dirty="0">
                <a:solidFill>
                  <a:srgbClr val="000000"/>
                </a:solidFill>
              </a:rPr>
              <a:t> Schule, </a:t>
            </a:r>
            <a:r>
              <a:rPr lang="en-GB" altLang="de-DE" sz="2000" dirty="0" err="1">
                <a:solidFill>
                  <a:srgbClr val="000000"/>
                </a:solidFill>
              </a:rPr>
              <a:t>Kopie</a:t>
            </a:r>
            <a:r>
              <a:rPr lang="en-GB" altLang="de-DE" sz="2000" dirty="0">
                <a:solidFill>
                  <a:srgbClr val="000000"/>
                </a:solidFill>
              </a:rPr>
              <a:t> an </a:t>
            </a:r>
            <a:r>
              <a:rPr lang="en-GB" altLang="de-DE" sz="2000" dirty="0" err="1">
                <a:solidFill>
                  <a:srgbClr val="000000"/>
                </a:solidFill>
              </a:rPr>
              <a:t>Klassenlehrkraft</a:t>
            </a:r>
            <a:endParaRPr lang="en-GB" altLang="de-DE" sz="2000" dirty="0">
              <a:solidFill>
                <a:srgbClr val="000000"/>
              </a:solidFill>
            </a:endParaRPr>
          </a:p>
          <a:p>
            <a:pPr eaLnBrk="1">
              <a:buClrTx/>
              <a:buFontTx/>
              <a:buNone/>
            </a:pPr>
            <a:endParaRPr lang="en-GB" altLang="de-DE" sz="2000" dirty="0">
              <a:solidFill>
                <a:srgbClr val="000000"/>
              </a:solidFill>
            </a:endParaRPr>
          </a:p>
          <a:p>
            <a:pPr eaLnBrk="1">
              <a:buClrTx/>
              <a:buFontTx/>
              <a:buNone/>
            </a:pPr>
            <a:endParaRPr lang="en-GB" altLang="de-DE" sz="20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1">
            <a:extLst>
              <a:ext uri="{FF2B5EF4-FFF2-40B4-BE49-F238E27FC236}">
                <a16:creationId xmlns:a16="http://schemas.microsoft.com/office/drawing/2014/main" id="{8A82520C-5DB4-4F62-995B-148BBAE3F1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375" y="2339975"/>
            <a:ext cx="6408738" cy="792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lnSpc>
                <a:spcPct val="87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32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87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8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87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87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87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algn="ctr" eaLnBrk="1">
              <a:spcAft>
                <a:spcPct val="0"/>
              </a:spcAft>
              <a:buClrTx/>
              <a:buFontTx/>
              <a:buNone/>
            </a:pPr>
            <a:r>
              <a:rPr lang="en-GB" altLang="de-DE" sz="3000" u="sng">
                <a:solidFill>
                  <a:srgbClr val="000000"/>
                </a:solidFill>
              </a:rPr>
              <a:t>Unterstützung durch die Schule</a:t>
            </a:r>
            <a:br>
              <a:rPr lang="en-GB" altLang="de-DE" sz="3000" u="sng">
                <a:solidFill>
                  <a:srgbClr val="000000"/>
                </a:solidFill>
              </a:rPr>
            </a:br>
            <a:endParaRPr lang="en-GB" altLang="de-DE" sz="3000" u="sng">
              <a:solidFill>
                <a:srgbClr val="000000"/>
              </a:solidFill>
            </a:endParaRPr>
          </a:p>
        </p:txBody>
      </p:sp>
      <p:sp>
        <p:nvSpPr>
          <p:cNvPr id="34819" name="Text Box 2">
            <a:extLst>
              <a:ext uri="{FF2B5EF4-FFF2-40B4-BE49-F238E27FC236}">
                <a16:creationId xmlns:a16="http://schemas.microsoft.com/office/drawing/2014/main" id="{A723E18A-E8BE-4D51-A969-D5F92368C8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8950" y="3275013"/>
            <a:ext cx="9067800" cy="2881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lnSpc>
                <a:spcPct val="87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 sz="32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87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 sz="28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87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87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87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eaLnBrk="1">
              <a:buSzPct val="33000"/>
            </a:pPr>
            <a:r>
              <a:rPr lang="en-GB" altLang="de-DE" sz="2000">
                <a:solidFill>
                  <a:srgbClr val="000000"/>
                </a:solidFill>
              </a:rPr>
              <a:t>Weitergabe der Meldeunterlagen für die weiterführenden Schulen im MTK</a:t>
            </a:r>
          </a:p>
          <a:p>
            <a:pPr eaLnBrk="1">
              <a:buSzPct val="33000"/>
            </a:pPr>
            <a:r>
              <a:rPr lang="en-GB" altLang="de-DE" sz="2000">
                <a:solidFill>
                  <a:srgbClr val="000000"/>
                </a:solidFill>
              </a:rPr>
              <a:t>Laufbahnberatung durch die Agentur für Arbeit (für BFS notwendig)</a:t>
            </a:r>
            <a:r>
              <a:rPr lang="ar-SA" altLang="de-DE" sz="2000">
                <a:solidFill>
                  <a:srgbClr val="000000"/>
                </a:solidFill>
              </a:rPr>
              <a:t>‏</a:t>
            </a:r>
            <a:endParaRPr lang="en-GB" altLang="de-DE" sz="2000">
              <a:solidFill>
                <a:srgbClr val="000000"/>
              </a:solidFill>
            </a:endParaRPr>
          </a:p>
          <a:p>
            <a:pPr eaLnBrk="1">
              <a:buSzPct val="33000"/>
            </a:pPr>
            <a:r>
              <a:rPr lang="en-GB" altLang="de-DE" sz="2000">
                <a:solidFill>
                  <a:srgbClr val="000000"/>
                </a:solidFill>
              </a:rPr>
              <a:t>Erstellung von Gutachten </a:t>
            </a:r>
          </a:p>
          <a:p>
            <a:pPr eaLnBrk="1">
              <a:buSzPct val="33000"/>
            </a:pPr>
            <a:r>
              <a:rPr lang="en-GB" altLang="de-DE" sz="2000">
                <a:solidFill>
                  <a:srgbClr val="000000"/>
                </a:solidFill>
              </a:rPr>
              <a:t>Mind. monatliche Sprechstunde der Agentur für Arbeit in der Schule</a:t>
            </a:r>
          </a:p>
          <a:p>
            <a:pPr eaLnBrk="1">
              <a:buSzPct val="33000"/>
            </a:pPr>
            <a:r>
              <a:rPr lang="en-GB" altLang="de-DE" sz="2000">
                <a:solidFill>
                  <a:srgbClr val="000000"/>
                </a:solidFill>
              </a:rPr>
              <a:t>Informationen über Tage der offenen Tür, Ausbildungsmessen usw.</a:t>
            </a:r>
          </a:p>
          <a:p>
            <a:pPr eaLnBrk="1">
              <a:buClrTx/>
              <a:buFontTx/>
              <a:buNone/>
            </a:pPr>
            <a:endParaRPr lang="en-GB" altLang="de-DE" sz="2000">
              <a:solidFill>
                <a:srgbClr val="000000"/>
              </a:solidFill>
            </a:endParaRPr>
          </a:p>
          <a:p>
            <a:pPr eaLnBrk="1">
              <a:buClrTx/>
              <a:buFontTx/>
              <a:buNone/>
            </a:pPr>
            <a:endParaRPr lang="en-GB" altLang="de-DE" sz="2000">
              <a:solidFill>
                <a:srgbClr val="000000"/>
              </a:solidFill>
            </a:endParaRPr>
          </a:p>
          <a:p>
            <a:pPr eaLnBrk="1">
              <a:buClrTx/>
              <a:buFontTx/>
              <a:buNone/>
            </a:pPr>
            <a:endParaRPr lang="en-GB" altLang="de-DE" sz="20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 Box 1">
            <a:extLst>
              <a:ext uri="{FF2B5EF4-FFF2-40B4-BE49-F238E27FC236}">
                <a16:creationId xmlns:a16="http://schemas.microsoft.com/office/drawing/2014/main" id="{14B8D696-A37C-4568-A7B0-7A7671A186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68425" y="2560638"/>
            <a:ext cx="7558088" cy="631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38880" rIns="0" bIns="0" anchor="ctr"/>
          <a:lstStyle>
            <a:lvl1pPr>
              <a:lnSpc>
                <a:spcPct val="87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32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87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8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87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87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87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algn="ctr" eaLnBrk="1">
              <a:lnSpc>
                <a:spcPct val="93000"/>
              </a:lnSpc>
              <a:spcAft>
                <a:spcPct val="0"/>
              </a:spcAft>
              <a:buClrTx/>
              <a:buFontTx/>
              <a:buNone/>
            </a:pPr>
            <a:r>
              <a:rPr lang="en-GB" altLang="de-DE" sz="3000" b="1" u="sng" dirty="0" err="1">
                <a:solidFill>
                  <a:srgbClr val="000000"/>
                </a:solidFill>
              </a:rPr>
              <a:t>Hauptschulabschluss</a:t>
            </a:r>
            <a:r>
              <a:rPr lang="en-GB" altLang="de-DE" sz="3000" b="1" u="sng">
                <a:solidFill>
                  <a:srgbClr val="000000"/>
                </a:solidFill>
              </a:rPr>
              <a:t> 2027</a:t>
            </a:r>
          </a:p>
        </p:txBody>
      </p:sp>
      <p:sp>
        <p:nvSpPr>
          <p:cNvPr id="36867" name="Text Box 2">
            <a:extLst>
              <a:ext uri="{FF2B5EF4-FFF2-40B4-BE49-F238E27FC236}">
                <a16:creationId xmlns:a16="http://schemas.microsoft.com/office/drawing/2014/main" id="{F49713EC-AE00-4119-9900-17A349AB38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3708400"/>
            <a:ext cx="9070975" cy="3240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430213" indent="-317500">
              <a:lnSpc>
                <a:spcPct val="87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30213" algn="l"/>
                <a:tab pos="877888" algn="l"/>
                <a:tab pos="1327150" algn="l"/>
                <a:tab pos="1776413" algn="l"/>
                <a:tab pos="2225675" algn="l"/>
                <a:tab pos="2674938" algn="l"/>
                <a:tab pos="3124200" algn="l"/>
                <a:tab pos="3573463" algn="l"/>
                <a:tab pos="4022725" algn="l"/>
                <a:tab pos="4471988" algn="l"/>
                <a:tab pos="4921250" algn="l"/>
                <a:tab pos="5370513" algn="l"/>
                <a:tab pos="5819775" algn="l"/>
                <a:tab pos="6269038" algn="l"/>
                <a:tab pos="6718300" algn="l"/>
                <a:tab pos="7167563" algn="l"/>
                <a:tab pos="7616825" algn="l"/>
                <a:tab pos="8066088" algn="l"/>
                <a:tab pos="8515350" algn="l"/>
                <a:tab pos="8964613" algn="l"/>
                <a:tab pos="9413875" algn="l"/>
              </a:tabLst>
              <a:defRPr sz="32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87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30213" algn="l"/>
                <a:tab pos="877888" algn="l"/>
                <a:tab pos="1327150" algn="l"/>
                <a:tab pos="1776413" algn="l"/>
                <a:tab pos="2225675" algn="l"/>
                <a:tab pos="2674938" algn="l"/>
                <a:tab pos="3124200" algn="l"/>
                <a:tab pos="3573463" algn="l"/>
                <a:tab pos="4022725" algn="l"/>
                <a:tab pos="4471988" algn="l"/>
                <a:tab pos="4921250" algn="l"/>
                <a:tab pos="5370513" algn="l"/>
                <a:tab pos="5819775" algn="l"/>
                <a:tab pos="6269038" algn="l"/>
                <a:tab pos="6718300" algn="l"/>
                <a:tab pos="7167563" algn="l"/>
                <a:tab pos="7616825" algn="l"/>
                <a:tab pos="8066088" algn="l"/>
                <a:tab pos="8515350" algn="l"/>
                <a:tab pos="8964613" algn="l"/>
                <a:tab pos="9413875" algn="l"/>
              </a:tabLst>
              <a:defRPr sz="28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87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30213" algn="l"/>
                <a:tab pos="877888" algn="l"/>
                <a:tab pos="1327150" algn="l"/>
                <a:tab pos="1776413" algn="l"/>
                <a:tab pos="2225675" algn="l"/>
                <a:tab pos="2674938" algn="l"/>
                <a:tab pos="3124200" algn="l"/>
                <a:tab pos="3573463" algn="l"/>
                <a:tab pos="4022725" algn="l"/>
                <a:tab pos="4471988" algn="l"/>
                <a:tab pos="4921250" algn="l"/>
                <a:tab pos="5370513" algn="l"/>
                <a:tab pos="5819775" algn="l"/>
                <a:tab pos="6269038" algn="l"/>
                <a:tab pos="6718300" algn="l"/>
                <a:tab pos="7167563" algn="l"/>
                <a:tab pos="7616825" algn="l"/>
                <a:tab pos="8066088" algn="l"/>
                <a:tab pos="8515350" algn="l"/>
                <a:tab pos="8964613" algn="l"/>
                <a:tab pos="9413875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87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30213" algn="l"/>
                <a:tab pos="877888" algn="l"/>
                <a:tab pos="1327150" algn="l"/>
                <a:tab pos="1776413" algn="l"/>
                <a:tab pos="2225675" algn="l"/>
                <a:tab pos="2674938" algn="l"/>
                <a:tab pos="3124200" algn="l"/>
                <a:tab pos="3573463" algn="l"/>
                <a:tab pos="4022725" algn="l"/>
                <a:tab pos="4471988" algn="l"/>
                <a:tab pos="4921250" algn="l"/>
                <a:tab pos="5370513" algn="l"/>
                <a:tab pos="5819775" algn="l"/>
                <a:tab pos="6269038" algn="l"/>
                <a:tab pos="6718300" algn="l"/>
                <a:tab pos="7167563" algn="l"/>
                <a:tab pos="7616825" algn="l"/>
                <a:tab pos="8066088" algn="l"/>
                <a:tab pos="8515350" algn="l"/>
                <a:tab pos="8964613" algn="l"/>
                <a:tab pos="9413875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87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30213" algn="l"/>
                <a:tab pos="877888" algn="l"/>
                <a:tab pos="1327150" algn="l"/>
                <a:tab pos="1776413" algn="l"/>
                <a:tab pos="2225675" algn="l"/>
                <a:tab pos="2674938" algn="l"/>
                <a:tab pos="3124200" algn="l"/>
                <a:tab pos="3573463" algn="l"/>
                <a:tab pos="4022725" algn="l"/>
                <a:tab pos="4471988" algn="l"/>
                <a:tab pos="4921250" algn="l"/>
                <a:tab pos="5370513" algn="l"/>
                <a:tab pos="5819775" algn="l"/>
                <a:tab pos="6269038" algn="l"/>
                <a:tab pos="6718300" algn="l"/>
                <a:tab pos="7167563" algn="l"/>
                <a:tab pos="7616825" algn="l"/>
                <a:tab pos="8066088" algn="l"/>
                <a:tab pos="8515350" algn="l"/>
                <a:tab pos="8964613" algn="l"/>
                <a:tab pos="9413875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30213" algn="l"/>
                <a:tab pos="877888" algn="l"/>
                <a:tab pos="1327150" algn="l"/>
                <a:tab pos="1776413" algn="l"/>
                <a:tab pos="2225675" algn="l"/>
                <a:tab pos="2674938" algn="l"/>
                <a:tab pos="3124200" algn="l"/>
                <a:tab pos="3573463" algn="l"/>
                <a:tab pos="4022725" algn="l"/>
                <a:tab pos="4471988" algn="l"/>
                <a:tab pos="4921250" algn="l"/>
                <a:tab pos="5370513" algn="l"/>
                <a:tab pos="5819775" algn="l"/>
                <a:tab pos="6269038" algn="l"/>
                <a:tab pos="6718300" algn="l"/>
                <a:tab pos="7167563" algn="l"/>
                <a:tab pos="7616825" algn="l"/>
                <a:tab pos="8066088" algn="l"/>
                <a:tab pos="8515350" algn="l"/>
                <a:tab pos="8964613" algn="l"/>
                <a:tab pos="9413875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30213" algn="l"/>
                <a:tab pos="877888" algn="l"/>
                <a:tab pos="1327150" algn="l"/>
                <a:tab pos="1776413" algn="l"/>
                <a:tab pos="2225675" algn="l"/>
                <a:tab pos="2674938" algn="l"/>
                <a:tab pos="3124200" algn="l"/>
                <a:tab pos="3573463" algn="l"/>
                <a:tab pos="4022725" algn="l"/>
                <a:tab pos="4471988" algn="l"/>
                <a:tab pos="4921250" algn="l"/>
                <a:tab pos="5370513" algn="l"/>
                <a:tab pos="5819775" algn="l"/>
                <a:tab pos="6269038" algn="l"/>
                <a:tab pos="6718300" algn="l"/>
                <a:tab pos="7167563" algn="l"/>
                <a:tab pos="7616825" algn="l"/>
                <a:tab pos="8066088" algn="l"/>
                <a:tab pos="8515350" algn="l"/>
                <a:tab pos="8964613" algn="l"/>
                <a:tab pos="9413875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30213" algn="l"/>
                <a:tab pos="877888" algn="l"/>
                <a:tab pos="1327150" algn="l"/>
                <a:tab pos="1776413" algn="l"/>
                <a:tab pos="2225675" algn="l"/>
                <a:tab pos="2674938" algn="l"/>
                <a:tab pos="3124200" algn="l"/>
                <a:tab pos="3573463" algn="l"/>
                <a:tab pos="4022725" algn="l"/>
                <a:tab pos="4471988" algn="l"/>
                <a:tab pos="4921250" algn="l"/>
                <a:tab pos="5370513" algn="l"/>
                <a:tab pos="5819775" algn="l"/>
                <a:tab pos="6269038" algn="l"/>
                <a:tab pos="6718300" algn="l"/>
                <a:tab pos="7167563" algn="l"/>
                <a:tab pos="7616825" algn="l"/>
                <a:tab pos="8066088" algn="l"/>
                <a:tab pos="8515350" algn="l"/>
                <a:tab pos="8964613" algn="l"/>
                <a:tab pos="9413875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30213" algn="l"/>
                <a:tab pos="877888" algn="l"/>
                <a:tab pos="1327150" algn="l"/>
                <a:tab pos="1776413" algn="l"/>
                <a:tab pos="2225675" algn="l"/>
                <a:tab pos="2674938" algn="l"/>
                <a:tab pos="3124200" algn="l"/>
                <a:tab pos="3573463" algn="l"/>
                <a:tab pos="4022725" algn="l"/>
                <a:tab pos="4471988" algn="l"/>
                <a:tab pos="4921250" algn="l"/>
                <a:tab pos="5370513" algn="l"/>
                <a:tab pos="5819775" algn="l"/>
                <a:tab pos="6269038" algn="l"/>
                <a:tab pos="6718300" algn="l"/>
                <a:tab pos="7167563" algn="l"/>
                <a:tab pos="7616825" algn="l"/>
                <a:tab pos="8066088" algn="l"/>
                <a:tab pos="8515350" algn="l"/>
                <a:tab pos="8964613" algn="l"/>
                <a:tab pos="9413875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algn="ctr" eaLnBrk="1">
              <a:lnSpc>
                <a:spcPct val="106000"/>
              </a:lnSpc>
              <a:buClrTx/>
              <a:buSzPct val="45000"/>
              <a:buFontTx/>
              <a:buNone/>
            </a:pPr>
            <a:r>
              <a:rPr lang="en-GB" altLang="de-DE" sz="2600" b="1" dirty="0" err="1">
                <a:solidFill>
                  <a:srgbClr val="000000"/>
                </a:solidFill>
                <a:cs typeface="Arial" panose="020B0604020202020204" pitchFamily="34" charset="0"/>
              </a:rPr>
              <a:t>Viel</a:t>
            </a:r>
            <a:r>
              <a:rPr lang="en-GB" altLang="de-DE" sz="2600" b="1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en-GB" altLang="de-DE" sz="2600" b="1" dirty="0" err="1">
                <a:solidFill>
                  <a:srgbClr val="000000"/>
                </a:solidFill>
                <a:cs typeface="Arial" panose="020B0604020202020204" pitchFamily="34" charset="0"/>
              </a:rPr>
              <a:t>Erfolg</a:t>
            </a:r>
            <a:r>
              <a:rPr lang="en-GB" altLang="de-DE" sz="2600" b="1" dirty="0">
                <a:solidFill>
                  <a:srgbClr val="000000"/>
                </a:solidFill>
                <a:cs typeface="Arial" panose="020B0604020202020204" pitchFamily="34" charset="0"/>
              </a:rPr>
              <a:t>!</a:t>
            </a:r>
          </a:p>
          <a:p>
            <a:pPr algn="ctr" eaLnBrk="1">
              <a:lnSpc>
                <a:spcPct val="106000"/>
              </a:lnSpc>
              <a:buClrTx/>
              <a:buSzPct val="45000"/>
              <a:buFontTx/>
              <a:buNone/>
            </a:pPr>
            <a:endParaRPr lang="en-GB" altLang="de-DE" sz="2400" b="1" dirty="0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algn="ctr" eaLnBrk="1">
              <a:lnSpc>
                <a:spcPct val="106000"/>
              </a:lnSpc>
              <a:buClrTx/>
              <a:buSzPct val="45000"/>
              <a:buFontTx/>
              <a:buNone/>
            </a:pPr>
            <a:r>
              <a:rPr lang="en-GB" altLang="de-DE" sz="2400" b="1" dirty="0" err="1">
                <a:solidFill>
                  <a:srgbClr val="000000"/>
                </a:solidFill>
                <a:cs typeface="Arial" panose="020B0604020202020204" pitchFamily="34" charset="0"/>
              </a:rPr>
              <a:t>Abschlussfeier</a:t>
            </a:r>
            <a:r>
              <a:rPr lang="en-GB" altLang="de-DE" sz="2400" b="1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</a:p>
          <a:p>
            <a:pPr algn="ctr" eaLnBrk="1">
              <a:lnSpc>
                <a:spcPct val="106000"/>
              </a:lnSpc>
              <a:buClrTx/>
              <a:buSzPct val="45000"/>
              <a:buFontTx/>
              <a:buNone/>
            </a:pPr>
            <a:r>
              <a:rPr lang="en-GB" altLang="de-DE" sz="2400" b="1" dirty="0" err="1">
                <a:solidFill>
                  <a:srgbClr val="000000"/>
                </a:solidFill>
                <a:cs typeface="Arial" panose="020B0604020202020204" pitchFamily="34" charset="0"/>
              </a:rPr>
              <a:t>Dienstag</a:t>
            </a:r>
            <a:r>
              <a:rPr lang="en-GB" altLang="de-DE" sz="2400" b="1">
                <a:solidFill>
                  <a:srgbClr val="000000"/>
                </a:solidFill>
                <a:cs typeface="Arial" panose="020B0604020202020204" pitchFamily="34" charset="0"/>
              </a:rPr>
              <a:t>, 22.06</a:t>
            </a:r>
            <a:r>
              <a:rPr lang="en-GB" altLang="de-DE" sz="2400" b="1" dirty="0">
                <a:solidFill>
                  <a:srgbClr val="000000"/>
                </a:solidFill>
                <a:cs typeface="Arial" panose="020B0604020202020204" pitchFamily="34" charset="0"/>
              </a:rPr>
              <a:t>. um 18.00 </a:t>
            </a:r>
            <a:r>
              <a:rPr lang="en-GB" altLang="de-DE" sz="2400" b="1" dirty="0" err="1">
                <a:solidFill>
                  <a:srgbClr val="000000"/>
                </a:solidFill>
                <a:cs typeface="Arial" panose="020B0604020202020204" pitchFamily="34" charset="0"/>
              </a:rPr>
              <a:t>Uhr</a:t>
            </a:r>
            <a:r>
              <a:rPr lang="en-GB" altLang="de-DE" sz="2400" b="1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</a:p>
          <a:p>
            <a:pPr algn="ctr" eaLnBrk="1">
              <a:lnSpc>
                <a:spcPct val="106000"/>
              </a:lnSpc>
              <a:buClrTx/>
              <a:buSzPct val="45000"/>
              <a:buFontTx/>
              <a:buNone/>
            </a:pPr>
            <a:r>
              <a:rPr lang="en-GB" altLang="de-DE" sz="2400" b="1" dirty="0">
                <a:solidFill>
                  <a:srgbClr val="000000"/>
                </a:solidFill>
                <a:cs typeface="Arial" panose="020B0604020202020204" pitchFamily="34" charset="0"/>
              </a:rPr>
              <a:t>in der </a:t>
            </a:r>
            <a:r>
              <a:rPr lang="en-GB" altLang="de-DE" sz="2400" b="1" dirty="0" err="1">
                <a:solidFill>
                  <a:srgbClr val="000000"/>
                </a:solidFill>
                <a:cs typeface="Arial" panose="020B0604020202020204" pitchFamily="34" charset="0"/>
              </a:rPr>
              <a:t>Stadthalle</a:t>
            </a:r>
            <a:r>
              <a:rPr lang="en-GB" altLang="de-DE" sz="2400" b="1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en-GB" altLang="de-DE" sz="2400" b="1" dirty="0" err="1">
                <a:solidFill>
                  <a:srgbClr val="000000"/>
                </a:solidFill>
                <a:cs typeface="Arial" panose="020B0604020202020204" pitchFamily="34" charset="0"/>
              </a:rPr>
              <a:t>Kelkheim</a:t>
            </a:r>
            <a:endParaRPr lang="en-GB" altLang="de-DE" sz="2400" b="1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1">
            <a:extLst>
              <a:ext uri="{FF2B5EF4-FFF2-40B4-BE49-F238E27FC236}">
                <a16:creationId xmlns:a16="http://schemas.microsoft.com/office/drawing/2014/main" id="{6005A403-B52D-427C-A7B7-3194E5EDDC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1013" y="2022475"/>
            <a:ext cx="5545137" cy="792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38880" rIns="0" bIns="0" anchor="ctr"/>
          <a:lstStyle>
            <a:lvl1pPr>
              <a:lnSpc>
                <a:spcPct val="87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32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87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8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87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87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87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algn="ctr" eaLnBrk="1">
              <a:lnSpc>
                <a:spcPct val="93000"/>
              </a:lnSpc>
              <a:spcAft>
                <a:spcPct val="0"/>
              </a:spcAft>
              <a:buClrTx/>
              <a:buFontTx/>
              <a:buNone/>
            </a:pPr>
            <a:r>
              <a:rPr lang="en-GB" altLang="de-DE" sz="3000" b="1" u="sng">
                <a:solidFill>
                  <a:schemeClr val="tx1"/>
                </a:solidFill>
              </a:rPr>
              <a:t>Rechtliche Grundlagen</a:t>
            </a:r>
          </a:p>
        </p:txBody>
      </p:sp>
      <p:sp>
        <p:nvSpPr>
          <p:cNvPr id="9219" name="Text Box 2">
            <a:extLst>
              <a:ext uri="{FF2B5EF4-FFF2-40B4-BE49-F238E27FC236}">
                <a16:creationId xmlns:a16="http://schemas.microsoft.com/office/drawing/2014/main" id="{18853983-4F44-4DD9-8D48-604B47BB5E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238" y="2843213"/>
            <a:ext cx="9070975" cy="4465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28080" rIns="0" bIns="0"/>
          <a:lstStyle>
            <a:lvl1pPr marL="341313" indent="-338138">
              <a:lnSpc>
                <a:spcPct val="87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 sz="32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87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 sz="28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87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87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87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eaLnBrk="1">
              <a:lnSpc>
                <a:spcPct val="93000"/>
              </a:lnSpc>
              <a:buClrTx/>
              <a:buFontTx/>
              <a:buNone/>
            </a:pPr>
            <a:r>
              <a:rPr lang="en-GB" altLang="de-DE" sz="2000" b="1" dirty="0" err="1">
                <a:solidFill>
                  <a:schemeClr val="tx1"/>
                </a:solidFill>
              </a:rPr>
              <a:t>Verordnung</a:t>
            </a:r>
            <a:r>
              <a:rPr lang="en-GB" altLang="de-DE" sz="2000" b="1" dirty="0">
                <a:solidFill>
                  <a:schemeClr val="tx1"/>
                </a:solidFill>
              </a:rPr>
              <a:t> </a:t>
            </a:r>
            <a:r>
              <a:rPr lang="en-GB" altLang="de-DE" sz="2000" b="1" dirty="0" err="1">
                <a:solidFill>
                  <a:schemeClr val="tx1"/>
                </a:solidFill>
              </a:rPr>
              <a:t>zur</a:t>
            </a:r>
            <a:r>
              <a:rPr lang="en-GB" altLang="de-DE" sz="2000" b="1" dirty="0">
                <a:solidFill>
                  <a:schemeClr val="tx1"/>
                </a:solidFill>
              </a:rPr>
              <a:t> </a:t>
            </a:r>
            <a:r>
              <a:rPr lang="en-GB" altLang="de-DE" sz="2000" b="1" dirty="0" err="1">
                <a:solidFill>
                  <a:schemeClr val="tx1"/>
                </a:solidFill>
              </a:rPr>
              <a:t>Ausgestaltung</a:t>
            </a:r>
            <a:r>
              <a:rPr lang="en-GB" altLang="de-DE" sz="2000" b="1" dirty="0">
                <a:solidFill>
                  <a:schemeClr val="tx1"/>
                </a:solidFill>
              </a:rPr>
              <a:t> der </a:t>
            </a:r>
            <a:r>
              <a:rPr lang="en-GB" altLang="de-DE" sz="2000" b="1" dirty="0" err="1">
                <a:solidFill>
                  <a:schemeClr val="tx1"/>
                </a:solidFill>
              </a:rPr>
              <a:t>Bildungsgänge</a:t>
            </a:r>
            <a:r>
              <a:rPr lang="en-GB" altLang="de-DE" sz="2000" b="1" dirty="0">
                <a:solidFill>
                  <a:schemeClr val="tx1"/>
                </a:solidFill>
              </a:rPr>
              <a:t> und </a:t>
            </a:r>
            <a:r>
              <a:rPr lang="en-GB" altLang="de-DE" sz="2000" b="1" dirty="0" err="1">
                <a:solidFill>
                  <a:schemeClr val="tx1"/>
                </a:solidFill>
              </a:rPr>
              <a:t>Schulformen</a:t>
            </a:r>
            <a:r>
              <a:rPr lang="en-GB" altLang="de-DE" sz="2000" b="1" dirty="0">
                <a:solidFill>
                  <a:schemeClr val="tx1"/>
                </a:solidFill>
              </a:rPr>
              <a:t> der </a:t>
            </a:r>
            <a:r>
              <a:rPr lang="en-GB" altLang="de-DE" sz="2000" b="1" dirty="0" err="1">
                <a:solidFill>
                  <a:schemeClr val="tx1"/>
                </a:solidFill>
              </a:rPr>
              <a:t>Grundstufe</a:t>
            </a:r>
            <a:r>
              <a:rPr lang="en-GB" altLang="de-DE" sz="2000" b="1" dirty="0">
                <a:solidFill>
                  <a:schemeClr val="tx1"/>
                </a:solidFill>
              </a:rPr>
              <a:t> (</a:t>
            </a:r>
            <a:r>
              <a:rPr lang="en-GB" altLang="de-DE" sz="2000" b="1" dirty="0" err="1">
                <a:solidFill>
                  <a:schemeClr val="tx1"/>
                </a:solidFill>
              </a:rPr>
              <a:t>Primarstufe</a:t>
            </a:r>
            <a:r>
              <a:rPr lang="en-GB" altLang="de-DE" sz="2000" b="1" dirty="0">
                <a:solidFill>
                  <a:schemeClr val="tx1"/>
                </a:solidFill>
              </a:rPr>
              <a:t>) und der </a:t>
            </a:r>
            <a:r>
              <a:rPr lang="en-GB" altLang="de-DE" sz="2000" b="1" dirty="0" err="1">
                <a:solidFill>
                  <a:schemeClr val="tx1"/>
                </a:solidFill>
              </a:rPr>
              <a:t>Mittelstufe</a:t>
            </a:r>
            <a:r>
              <a:rPr lang="en-GB" altLang="de-DE" sz="2000" b="1" dirty="0">
                <a:solidFill>
                  <a:schemeClr val="tx1"/>
                </a:solidFill>
              </a:rPr>
              <a:t> (</a:t>
            </a:r>
            <a:r>
              <a:rPr lang="en-GB" altLang="de-DE" sz="2000" b="1" dirty="0" err="1">
                <a:solidFill>
                  <a:schemeClr val="tx1"/>
                </a:solidFill>
              </a:rPr>
              <a:t>Sekundarstufe</a:t>
            </a:r>
            <a:r>
              <a:rPr lang="en-GB" altLang="de-DE" sz="2000" b="1" dirty="0">
                <a:solidFill>
                  <a:schemeClr val="tx1"/>
                </a:solidFill>
              </a:rPr>
              <a:t> I) und der </a:t>
            </a:r>
            <a:r>
              <a:rPr lang="en-GB" altLang="de-DE" sz="2000" b="1" dirty="0" err="1">
                <a:solidFill>
                  <a:schemeClr val="tx1"/>
                </a:solidFill>
              </a:rPr>
              <a:t>Abschlussprüfungen</a:t>
            </a:r>
            <a:r>
              <a:rPr lang="en-GB" altLang="de-DE" sz="2000" b="1" dirty="0">
                <a:solidFill>
                  <a:schemeClr val="tx1"/>
                </a:solidFill>
              </a:rPr>
              <a:t> in der </a:t>
            </a:r>
            <a:r>
              <a:rPr lang="en-GB" altLang="de-DE" sz="2000" b="1" dirty="0" err="1">
                <a:solidFill>
                  <a:schemeClr val="tx1"/>
                </a:solidFill>
              </a:rPr>
              <a:t>Mittelstufe</a:t>
            </a:r>
            <a:r>
              <a:rPr lang="en-GB" altLang="de-DE" sz="2000" b="1" dirty="0">
                <a:solidFill>
                  <a:schemeClr val="tx1"/>
                </a:solidFill>
              </a:rPr>
              <a:t> (VOBGM)</a:t>
            </a:r>
            <a:r>
              <a:rPr lang="ar-SA" altLang="de-DE" sz="2000" b="1" dirty="0">
                <a:solidFill>
                  <a:schemeClr val="tx1"/>
                </a:solidFill>
              </a:rPr>
              <a:t>‏</a:t>
            </a:r>
            <a:r>
              <a:rPr lang="de-DE" altLang="de-DE" sz="2000" b="1" dirty="0">
                <a:solidFill>
                  <a:schemeClr val="tx1"/>
                </a:solidFill>
              </a:rPr>
              <a:t> </a:t>
            </a:r>
            <a:r>
              <a:rPr lang="en-GB" altLang="de-DE" sz="2000" b="1" dirty="0" err="1">
                <a:solidFill>
                  <a:schemeClr val="tx1"/>
                </a:solidFill>
              </a:rPr>
              <a:t>vom</a:t>
            </a:r>
            <a:r>
              <a:rPr lang="en-GB" altLang="de-DE" sz="2000" b="1" dirty="0">
                <a:solidFill>
                  <a:schemeClr val="tx1"/>
                </a:solidFill>
              </a:rPr>
              <a:t> 14. </a:t>
            </a:r>
            <a:r>
              <a:rPr lang="en-GB" altLang="de-DE" sz="2000" b="1" dirty="0" err="1">
                <a:solidFill>
                  <a:schemeClr val="tx1"/>
                </a:solidFill>
              </a:rPr>
              <a:t>Juni</a:t>
            </a:r>
            <a:r>
              <a:rPr lang="en-GB" altLang="de-DE" sz="2000" b="1" dirty="0">
                <a:solidFill>
                  <a:schemeClr val="tx1"/>
                </a:solidFill>
              </a:rPr>
              <a:t> 2005 </a:t>
            </a:r>
            <a:r>
              <a:rPr lang="en-GB" altLang="de-DE" sz="2000" b="1" dirty="0" err="1">
                <a:solidFill>
                  <a:schemeClr val="tx1"/>
                </a:solidFill>
              </a:rPr>
              <a:t>zuletzt</a:t>
            </a:r>
            <a:r>
              <a:rPr lang="en-GB" altLang="de-DE" sz="2000" b="1" dirty="0">
                <a:solidFill>
                  <a:schemeClr val="tx1"/>
                </a:solidFill>
              </a:rPr>
              <a:t> </a:t>
            </a:r>
            <a:r>
              <a:rPr lang="en-GB" altLang="de-DE" sz="2000" b="1" dirty="0" err="1">
                <a:solidFill>
                  <a:schemeClr val="tx1"/>
                </a:solidFill>
              </a:rPr>
              <a:t>geändert</a:t>
            </a:r>
            <a:r>
              <a:rPr lang="en-GB" altLang="de-DE" sz="2000" b="1" dirty="0">
                <a:solidFill>
                  <a:schemeClr val="tx1"/>
                </a:solidFill>
              </a:rPr>
              <a:t> </a:t>
            </a:r>
            <a:r>
              <a:rPr lang="en-GB" altLang="de-DE" sz="2000" b="1" dirty="0" err="1">
                <a:solidFill>
                  <a:schemeClr val="tx1"/>
                </a:solidFill>
              </a:rPr>
              <a:t>durch</a:t>
            </a:r>
            <a:r>
              <a:rPr lang="en-GB" altLang="de-DE" sz="2000" b="1" dirty="0">
                <a:solidFill>
                  <a:schemeClr val="tx1"/>
                </a:solidFill>
              </a:rPr>
              <a:t> </a:t>
            </a:r>
            <a:r>
              <a:rPr lang="en-GB" altLang="de-DE" sz="2000" b="1" dirty="0" err="1">
                <a:solidFill>
                  <a:schemeClr val="tx1"/>
                </a:solidFill>
              </a:rPr>
              <a:t>Verordnung</a:t>
            </a:r>
            <a:r>
              <a:rPr lang="en-GB" altLang="de-DE" sz="2000" b="1" dirty="0">
                <a:solidFill>
                  <a:schemeClr val="tx1"/>
                </a:solidFill>
              </a:rPr>
              <a:t> </a:t>
            </a:r>
            <a:r>
              <a:rPr lang="en-GB" altLang="de-DE" sz="2000" b="1" dirty="0" err="1">
                <a:solidFill>
                  <a:schemeClr val="tx1"/>
                </a:solidFill>
              </a:rPr>
              <a:t>vom</a:t>
            </a:r>
            <a:r>
              <a:rPr lang="en-GB" altLang="de-DE" sz="2000" b="1" dirty="0">
                <a:solidFill>
                  <a:schemeClr val="tx1"/>
                </a:solidFill>
              </a:rPr>
              <a:t> 31. </a:t>
            </a:r>
            <a:r>
              <a:rPr lang="en-GB" altLang="de-DE" sz="2000" b="1" dirty="0" err="1">
                <a:solidFill>
                  <a:schemeClr val="tx1"/>
                </a:solidFill>
              </a:rPr>
              <a:t>Juli</a:t>
            </a:r>
            <a:r>
              <a:rPr lang="en-GB" altLang="de-DE" sz="2000" b="1" dirty="0">
                <a:solidFill>
                  <a:schemeClr val="tx1"/>
                </a:solidFill>
              </a:rPr>
              <a:t> 2026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0DBC8775-E382-4B53-B703-FA2C21AB5F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0874" y="4643933"/>
            <a:ext cx="2555702" cy="2555702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1">
            <a:extLst>
              <a:ext uri="{FF2B5EF4-FFF2-40B4-BE49-F238E27FC236}">
                <a16:creationId xmlns:a16="http://schemas.microsoft.com/office/drawing/2014/main" id="{EA5E5F08-D94A-4B06-BEE7-E26E318307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5775" y="2195513"/>
            <a:ext cx="4679950" cy="958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38880" rIns="0" bIns="0" anchor="ctr"/>
          <a:lstStyle>
            <a:lvl1pPr>
              <a:lnSpc>
                <a:spcPct val="87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32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87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8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87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87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87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algn="ctr" eaLnBrk="1">
              <a:lnSpc>
                <a:spcPct val="93000"/>
              </a:lnSpc>
              <a:spcAft>
                <a:spcPct val="0"/>
              </a:spcAft>
              <a:buClrTx/>
              <a:buFontTx/>
              <a:buNone/>
            </a:pPr>
            <a:r>
              <a:rPr lang="en-GB" altLang="de-DE" sz="3000" b="1" u="sng">
                <a:solidFill>
                  <a:schemeClr val="tx1"/>
                </a:solidFill>
              </a:rPr>
              <a:t>Projektprüfung</a:t>
            </a:r>
          </a:p>
        </p:txBody>
      </p:sp>
      <p:sp>
        <p:nvSpPr>
          <p:cNvPr id="8194" name="Text Box 2">
            <a:extLst>
              <a:ext uri="{FF2B5EF4-FFF2-40B4-BE49-F238E27FC236}">
                <a16:creationId xmlns:a16="http://schemas.microsoft.com/office/drawing/2014/main" id="{695402F8-BB53-4218-BCFD-3E5A4A1A76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0700" y="3275013"/>
            <a:ext cx="9070975" cy="2660650"/>
          </a:xfrm>
          <a:prstGeom prst="rect">
            <a:avLst/>
          </a:prstGeom>
          <a:noFill/>
          <a:ln>
            <a:noFill/>
          </a:ln>
          <a:effectLst/>
        </p:spPr>
        <p:txBody>
          <a:bodyPr lIns="0" tIns="28080" rIns="0" bIns="0"/>
          <a:lstStyle>
            <a:lvl1pPr marL="341313" indent="-338138"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rgbClr val="FFFFFF"/>
                </a:solidFill>
                <a:latin typeface="Arial" charset="0"/>
                <a:cs typeface="Arial Unicode MS" charset="0"/>
              </a:defRPr>
            </a:lvl1pPr>
            <a:lvl2pPr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rgbClr val="FFFFFF"/>
                </a:solidFill>
                <a:latin typeface="Arial" charset="0"/>
                <a:cs typeface="Arial Unicode MS" charset="0"/>
              </a:defRPr>
            </a:lvl2pPr>
            <a:lvl3pPr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rgbClr val="FFFFFF"/>
                </a:solidFill>
                <a:latin typeface="Arial" charset="0"/>
                <a:cs typeface="Arial Unicode MS" charset="0"/>
              </a:defRPr>
            </a:lvl3pPr>
            <a:lvl4pPr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rgbClr val="FFFFFF"/>
                </a:solidFill>
                <a:latin typeface="Arial" charset="0"/>
                <a:cs typeface="Arial Unicode MS" charset="0"/>
              </a:defRPr>
            </a:lvl4pPr>
            <a:lvl5pPr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rgbClr val="FFFFFF"/>
                </a:solidFill>
                <a:latin typeface="Arial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rgbClr val="FFFFFF"/>
                </a:solidFill>
                <a:latin typeface="Arial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rgbClr val="FFFFFF"/>
                </a:solidFill>
                <a:latin typeface="Arial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rgbClr val="FFFFFF"/>
                </a:solidFill>
                <a:latin typeface="Arial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rgbClr val="FFFFFF"/>
                </a:solidFill>
                <a:latin typeface="Arial" charset="0"/>
                <a:cs typeface="Arial Unicode MS" charset="0"/>
              </a:defRPr>
            </a:lvl9pPr>
          </a:lstStyle>
          <a:p>
            <a:pPr eaLnBrk="1">
              <a:lnSpc>
                <a:spcPct val="93000"/>
              </a:lnSpc>
              <a:spcAft>
                <a:spcPts val="1425"/>
              </a:spcAft>
              <a:buSzPct val="100000"/>
              <a:defRPr/>
            </a:pPr>
            <a:r>
              <a:rPr lang="en-GB" altLang="de-DE" sz="2000" dirty="0" err="1">
                <a:solidFill>
                  <a:schemeClr val="tx1"/>
                </a:solidFill>
              </a:rPr>
              <a:t>Auswahl</a:t>
            </a:r>
            <a:r>
              <a:rPr lang="en-GB" altLang="de-DE" sz="2000" dirty="0">
                <a:solidFill>
                  <a:schemeClr val="tx1"/>
                </a:solidFill>
              </a:rPr>
              <a:t> und </a:t>
            </a:r>
            <a:r>
              <a:rPr lang="en-GB" altLang="de-DE" sz="2000" dirty="0" err="1">
                <a:solidFill>
                  <a:schemeClr val="tx1"/>
                </a:solidFill>
              </a:rPr>
              <a:t>Einteilung</a:t>
            </a:r>
            <a:r>
              <a:rPr lang="en-GB" altLang="de-DE" sz="2000" dirty="0">
                <a:solidFill>
                  <a:schemeClr val="tx1"/>
                </a:solidFill>
              </a:rPr>
              <a:t> von </a:t>
            </a:r>
            <a:r>
              <a:rPr lang="en-GB" altLang="de-DE" sz="2000" dirty="0" err="1">
                <a:solidFill>
                  <a:schemeClr val="tx1"/>
                </a:solidFill>
              </a:rPr>
              <a:t>Projektgruppen</a:t>
            </a:r>
            <a:r>
              <a:rPr lang="en-GB" altLang="de-DE" sz="2000" dirty="0">
                <a:solidFill>
                  <a:schemeClr val="tx1"/>
                </a:solidFill>
              </a:rPr>
              <a:t>, Thema und </a:t>
            </a:r>
            <a:r>
              <a:rPr lang="en-GB" altLang="de-DE" sz="2000" dirty="0" err="1">
                <a:solidFill>
                  <a:schemeClr val="tx1"/>
                </a:solidFill>
              </a:rPr>
              <a:t>Prüfungslehrkraft</a:t>
            </a:r>
            <a:endParaRPr lang="en-GB" altLang="de-DE" sz="2000" dirty="0">
              <a:solidFill>
                <a:schemeClr val="tx1"/>
              </a:solidFill>
            </a:endParaRPr>
          </a:p>
          <a:p>
            <a:pPr eaLnBrk="1">
              <a:lnSpc>
                <a:spcPct val="93000"/>
              </a:lnSpc>
              <a:spcAft>
                <a:spcPts val="1425"/>
              </a:spcAft>
              <a:buSzPct val="100000"/>
              <a:defRPr/>
            </a:pPr>
            <a:r>
              <a:rPr lang="en-GB" altLang="de-DE" sz="2000" dirty="0">
                <a:solidFill>
                  <a:schemeClr val="tx1"/>
                </a:solidFill>
              </a:rPr>
              <a:t>Note </a:t>
            </a:r>
            <a:r>
              <a:rPr lang="en-GB" altLang="de-DE" sz="2000" dirty="0" err="1">
                <a:solidFill>
                  <a:schemeClr val="tx1"/>
                </a:solidFill>
              </a:rPr>
              <a:t>wird</a:t>
            </a:r>
            <a:r>
              <a:rPr lang="en-GB" altLang="de-DE" sz="2000" dirty="0">
                <a:solidFill>
                  <a:schemeClr val="tx1"/>
                </a:solidFill>
              </a:rPr>
              <a:t> </a:t>
            </a:r>
            <a:r>
              <a:rPr lang="en-GB" altLang="de-DE" sz="2000" dirty="0" err="1">
                <a:solidFill>
                  <a:schemeClr val="tx1"/>
                </a:solidFill>
              </a:rPr>
              <a:t>gebildet</a:t>
            </a:r>
            <a:r>
              <a:rPr lang="en-GB" altLang="de-DE" sz="2000" dirty="0">
                <a:solidFill>
                  <a:schemeClr val="tx1"/>
                </a:solidFill>
              </a:rPr>
              <a:t> </a:t>
            </a:r>
            <a:r>
              <a:rPr lang="en-GB" altLang="de-DE" sz="2000" dirty="0" err="1">
                <a:solidFill>
                  <a:schemeClr val="tx1"/>
                </a:solidFill>
              </a:rPr>
              <a:t>aus</a:t>
            </a:r>
            <a:r>
              <a:rPr lang="en-GB" altLang="de-DE" sz="2000" dirty="0">
                <a:solidFill>
                  <a:schemeClr val="tx1"/>
                </a:solidFill>
              </a:rPr>
              <a:t> den </a:t>
            </a:r>
            <a:r>
              <a:rPr lang="en-GB" altLang="de-DE" sz="2000" dirty="0" err="1">
                <a:solidFill>
                  <a:schemeClr val="tx1"/>
                </a:solidFill>
              </a:rPr>
              <a:t>Leistungen</a:t>
            </a:r>
            <a:r>
              <a:rPr lang="en-GB" altLang="de-DE" sz="2000" dirty="0">
                <a:solidFill>
                  <a:schemeClr val="tx1"/>
                </a:solidFill>
              </a:rPr>
              <a:t> in:</a:t>
            </a:r>
            <a:br>
              <a:rPr lang="en-GB" altLang="de-DE" sz="2000" dirty="0">
                <a:solidFill>
                  <a:schemeClr val="tx1"/>
                </a:solidFill>
              </a:rPr>
            </a:br>
            <a:r>
              <a:rPr lang="en-GB" altLang="de-DE" sz="2000" dirty="0" err="1">
                <a:solidFill>
                  <a:schemeClr val="tx1"/>
                </a:solidFill>
              </a:rPr>
              <a:t>Vorbereitungs</a:t>
            </a:r>
            <a:r>
              <a:rPr lang="en-GB" altLang="de-DE" sz="2000" dirty="0">
                <a:solidFill>
                  <a:schemeClr val="tx1"/>
                </a:solidFill>
              </a:rPr>
              <a:t>-, </a:t>
            </a:r>
            <a:r>
              <a:rPr lang="en-GB" altLang="de-DE" sz="2000" dirty="0" err="1">
                <a:solidFill>
                  <a:schemeClr val="tx1"/>
                </a:solidFill>
              </a:rPr>
              <a:t>Durchführungs</a:t>
            </a:r>
            <a:r>
              <a:rPr lang="en-GB" altLang="de-DE" sz="2000" dirty="0">
                <a:solidFill>
                  <a:schemeClr val="tx1"/>
                </a:solidFill>
              </a:rPr>
              <a:t> und </a:t>
            </a:r>
            <a:r>
              <a:rPr lang="en-GB" altLang="de-DE" sz="2000" dirty="0" err="1">
                <a:solidFill>
                  <a:schemeClr val="tx1"/>
                </a:solidFill>
              </a:rPr>
              <a:t>Präsentationsphase</a:t>
            </a:r>
            <a:endParaRPr lang="en-GB" altLang="de-DE" sz="2000" dirty="0">
              <a:solidFill>
                <a:schemeClr val="tx1"/>
              </a:solidFill>
            </a:endParaRPr>
          </a:p>
          <a:p>
            <a:pPr eaLnBrk="1">
              <a:lnSpc>
                <a:spcPct val="93000"/>
              </a:lnSpc>
              <a:spcAft>
                <a:spcPts val="1425"/>
              </a:spcAft>
              <a:buSzPct val="100000"/>
              <a:defRPr/>
            </a:pPr>
            <a:r>
              <a:rPr lang="en-GB" altLang="de-DE" sz="2000" dirty="0" err="1">
                <a:solidFill>
                  <a:schemeClr val="tx1"/>
                </a:solidFill>
              </a:rPr>
              <a:t>Prüfungslehrkraft</a:t>
            </a:r>
            <a:r>
              <a:rPr lang="en-GB" altLang="de-DE" sz="2000" dirty="0">
                <a:solidFill>
                  <a:schemeClr val="tx1"/>
                </a:solidFill>
              </a:rPr>
              <a:t> </a:t>
            </a:r>
            <a:r>
              <a:rPr lang="en-GB" altLang="de-DE" sz="2000" dirty="0" err="1">
                <a:solidFill>
                  <a:schemeClr val="tx1"/>
                </a:solidFill>
              </a:rPr>
              <a:t>darf</a:t>
            </a:r>
            <a:r>
              <a:rPr lang="en-GB" altLang="de-DE" sz="2000" dirty="0">
                <a:solidFill>
                  <a:schemeClr val="tx1"/>
                </a:solidFill>
              </a:rPr>
              <a:t> </a:t>
            </a:r>
            <a:r>
              <a:rPr lang="en-GB" altLang="de-DE" sz="2000" dirty="0" err="1">
                <a:solidFill>
                  <a:schemeClr val="tx1"/>
                </a:solidFill>
              </a:rPr>
              <a:t>beraten</a:t>
            </a:r>
            <a:r>
              <a:rPr lang="en-GB" altLang="de-DE" sz="2000" dirty="0">
                <a:solidFill>
                  <a:schemeClr val="tx1"/>
                </a:solidFill>
              </a:rPr>
              <a:t> </a:t>
            </a:r>
            <a:r>
              <a:rPr lang="en-GB" altLang="de-DE" sz="2000" dirty="0" err="1">
                <a:solidFill>
                  <a:schemeClr val="tx1"/>
                </a:solidFill>
              </a:rPr>
              <a:t>zu</a:t>
            </a:r>
            <a:r>
              <a:rPr lang="en-GB" altLang="de-DE" sz="2000" dirty="0">
                <a:solidFill>
                  <a:schemeClr val="tx1"/>
                </a:solidFill>
              </a:rPr>
              <a:t> </a:t>
            </a:r>
            <a:r>
              <a:rPr lang="en-GB" altLang="de-DE" sz="2000" dirty="0" err="1">
                <a:solidFill>
                  <a:schemeClr val="tx1"/>
                </a:solidFill>
              </a:rPr>
              <a:t>Themenschwerpunkt</a:t>
            </a:r>
            <a:r>
              <a:rPr lang="en-GB" altLang="de-DE" sz="2000" dirty="0">
                <a:solidFill>
                  <a:schemeClr val="tx1"/>
                </a:solidFill>
              </a:rPr>
              <a:t>, </a:t>
            </a:r>
            <a:r>
              <a:rPr lang="en-GB" altLang="de-DE" sz="2000" dirty="0" err="1">
                <a:solidFill>
                  <a:schemeClr val="tx1"/>
                </a:solidFill>
              </a:rPr>
              <a:t>Literatur</a:t>
            </a:r>
            <a:r>
              <a:rPr lang="en-GB" altLang="de-DE" sz="2000" dirty="0">
                <a:solidFill>
                  <a:schemeClr val="tx1"/>
                </a:solidFill>
              </a:rPr>
              <a:t>, Aufbau</a:t>
            </a:r>
          </a:p>
          <a:p>
            <a:pPr marL="338138" indent="-334963" eaLnBrk="1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33000"/>
              <a:buFont typeface="Times New Roman" pitchFamily="16" charset="0"/>
              <a:buNone/>
              <a:defRPr/>
            </a:pPr>
            <a:r>
              <a:rPr lang="en-GB" altLang="de-DE" sz="2000" dirty="0" err="1">
                <a:solidFill>
                  <a:schemeClr val="tx1"/>
                </a:solidFill>
              </a:rPr>
              <a:t>Absprache</a:t>
            </a:r>
            <a:r>
              <a:rPr lang="en-GB" altLang="de-DE" sz="2000" dirty="0">
                <a:solidFill>
                  <a:schemeClr val="tx1"/>
                </a:solidFill>
              </a:rPr>
              <a:t>- und </a:t>
            </a:r>
            <a:r>
              <a:rPr lang="en-GB" altLang="de-DE" sz="2000" dirty="0" err="1">
                <a:solidFill>
                  <a:schemeClr val="tx1"/>
                </a:solidFill>
              </a:rPr>
              <a:t>Abgabetermine</a:t>
            </a:r>
            <a:r>
              <a:rPr lang="en-GB" altLang="de-DE" sz="2000" dirty="0">
                <a:solidFill>
                  <a:schemeClr val="tx1"/>
                </a:solidFill>
              </a:rPr>
              <a:t> </a:t>
            </a:r>
            <a:r>
              <a:rPr lang="en-GB" altLang="de-DE" sz="2000" dirty="0" err="1">
                <a:solidFill>
                  <a:schemeClr val="tx1"/>
                </a:solidFill>
              </a:rPr>
              <a:t>sind</a:t>
            </a:r>
            <a:r>
              <a:rPr lang="en-GB" altLang="de-DE" sz="2000" dirty="0">
                <a:solidFill>
                  <a:schemeClr val="tx1"/>
                </a:solidFill>
              </a:rPr>
              <a:t> </a:t>
            </a:r>
            <a:r>
              <a:rPr lang="en-GB" altLang="de-DE" sz="2000" dirty="0" err="1">
                <a:solidFill>
                  <a:schemeClr val="tx1"/>
                </a:solidFill>
              </a:rPr>
              <a:t>unbedingt</a:t>
            </a:r>
            <a:r>
              <a:rPr lang="en-GB" altLang="de-DE" sz="2000" dirty="0">
                <a:solidFill>
                  <a:schemeClr val="tx1"/>
                </a:solidFill>
              </a:rPr>
              <a:t> </a:t>
            </a:r>
            <a:r>
              <a:rPr lang="en-GB" altLang="de-DE" sz="2000" dirty="0" err="1">
                <a:solidFill>
                  <a:schemeClr val="tx1"/>
                </a:solidFill>
              </a:rPr>
              <a:t>einzuhalten</a:t>
            </a:r>
            <a:r>
              <a:rPr lang="en-GB" altLang="de-DE" sz="2000" dirty="0">
                <a:solidFill>
                  <a:schemeClr val="tx1"/>
                </a:solidFill>
              </a:rPr>
              <a:t>!</a:t>
            </a:r>
          </a:p>
          <a:p>
            <a:pPr eaLnBrk="1">
              <a:lnSpc>
                <a:spcPct val="93000"/>
              </a:lnSpc>
              <a:spcAft>
                <a:spcPts val="1425"/>
              </a:spcAft>
              <a:buSzPct val="45000"/>
              <a:defRPr/>
            </a:pPr>
            <a:endParaRPr lang="en-GB" altLang="de-DE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1">
            <a:extLst>
              <a:ext uri="{FF2B5EF4-FFF2-40B4-BE49-F238E27FC236}">
                <a16:creationId xmlns:a16="http://schemas.microsoft.com/office/drawing/2014/main" id="{D2C1B41E-1C6C-40A8-946D-79C879D470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925" y="1835150"/>
            <a:ext cx="4751388" cy="72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lnSpc>
                <a:spcPct val="87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32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87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8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87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87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87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algn="ctr" eaLnBrk="1">
              <a:spcAft>
                <a:spcPct val="0"/>
              </a:spcAft>
              <a:buClrTx/>
              <a:buFontTx/>
              <a:buNone/>
            </a:pPr>
            <a:r>
              <a:rPr lang="en-GB" altLang="de-DE" sz="3000" b="1" u="sng">
                <a:solidFill>
                  <a:schemeClr val="tx1"/>
                </a:solidFill>
              </a:rPr>
              <a:t>Vorbereitung</a:t>
            </a:r>
          </a:p>
        </p:txBody>
      </p:sp>
      <p:sp>
        <p:nvSpPr>
          <p:cNvPr id="9218" name="Text Box 2">
            <a:extLst>
              <a:ext uri="{FF2B5EF4-FFF2-40B4-BE49-F238E27FC236}">
                <a16:creationId xmlns:a16="http://schemas.microsoft.com/office/drawing/2014/main" id="{D49C4BFE-263D-4A24-9C10-824D263917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238" y="2700338"/>
            <a:ext cx="9067800" cy="4170362"/>
          </a:xfrm>
          <a:prstGeom prst="rect">
            <a:avLst/>
          </a:prstGeom>
          <a:noFill/>
          <a:ln>
            <a:noFill/>
          </a:ln>
          <a:effectLst/>
        </p:spPr>
        <p:txBody>
          <a:bodyPr lIns="0" tIns="0" rIns="0" bIns="0"/>
          <a:lstStyle>
            <a:lvl1pPr marL="341313" indent="-338138"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rgbClr val="FFFFFF"/>
                </a:solidFill>
                <a:latin typeface="Arial" charset="0"/>
                <a:cs typeface="Arial Unicode MS" charset="0"/>
              </a:defRPr>
            </a:lvl1pPr>
            <a:lvl2pPr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rgbClr val="FFFFFF"/>
                </a:solidFill>
                <a:latin typeface="Arial" charset="0"/>
                <a:cs typeface="Arial Unicode MS" charset="0"/>
              </a:defRPr>
            </a:lvl2pPr>
            <a:lvl3pPr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rgbClr val="FFFFFF"/>
                </a:solidFill>
                <a:latin typeface="Arial" charset="0"/>
                <a:cs typeface="Arial Unicode MS" charset="0"/>
              </a:defRPr>
            </a:lvl3pPr>
            <a:lvl4pPr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rgbClr val="FFFFFF"/>
                </a:solidFill>
                <a:latin typeface="Arial" charset="0"/>
                <a:cs typeface="Arial Unicode MS" charset="0"/>
              </a:defRPr>
            </a:lvl4pPr>
            <a:lvl5pPr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rgbClr val="FFFFFF"/>
                </a:solidFill>
                <a:latin typeface="Arial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rgbClr val="FFFFFF"/>
                </a:solidFill>
                <a:latin typeface="Arial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rgbClr val="FFFFFF"/>
                </a:solidFill>
                <a:latin typeface="Arial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rgbClr val="FFFFFF"/>
                </a:solidFill>
                <a:latin typeface="Arial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rgbClr val="FFFFFF"/>
                </a:solidFill>
                <a:latin typeface="Arial" charset="0"/>
                <a:cs typeface="Arial Unicode MS" charset="0"/>
              </a:defRPr>
            </a:lvl9pPr>
          </a:lstStyle>
          <a:p>
            <a:pPr eaLnBrk="1">
              <a:lnSpc>
                <a:spcPct val="87000"/>
              </a:lnSpc>
              <a:spcAft>
                <a:spcPts val="1425"/>
              </a:spcAft>
              <a:buSzPct val="100000"/>
              <a:defRPr/>
            </a:pPr>
            <a:r>
              <a:rPr lang="en-GB" altLang="de-DE" sz="2000" b="1" dirty="0" err="1">
                <a:solidFill>
                  <a:schemeClr val="tx1"/>
                </a:solidFill>
              </a:rPr>
              <a:t>Findung</a:t>
            </a:r>
            <a:r>
              <a:rPr lang="en-GB" altLang="de-DE" sz="2000" b="1" dirty="0">
                <a:solidFill>
                  <a:schemeClr val="tx1"/>
                </a:solidFill>
              </a:rPr>
              <a:t> des Teams/ </a:t>
            </a:r>
            <a:r>
              <a:rPr lang="en-GB" altLang="de-DE" sz="2000" b="1" dirty="0" err="1">
                <a:solidFill>
                  <a:schemeClr val="tx1"/>
                </a:solidFill>
              </a:rPr>
              <a:t>Abgabe</a:t>
            </a:r>
            <a:r>
              <a:rPr lang="en-GB" altLang="de-DE" sz="2000" b="1" dirty="0">
                <a:solidFill>
                  <a:schemeClr val="tx1"/>
                </a:solidFill>
              </a:rPr>
              <a:t> der </a:t>
            </a:r>
            <a:r>
              <a:rPr lang="en-GB" altLang="de-DE" sz="2000" b="1" dirty="0" err="1">
                <a:solidFill>
                  <a:schemeClr val="tx1"/>
                </a:solidFill>
              </a:rPr>
              <a:t>Projektwahl</a:t>
            </a:r>
            <a:r>
              <a:rPr lang="en-GB" altLang="de-DE" sz="2000" b="1" dirty="0">
                <a:solidFill>
                  <a:schemeClr val="tx1"/>
                </a:solidFill>
              </a:rPr>
              <a:t> </a:t>
            </a:r>
          </a:p>
          <a:p>
            <a:pPr eaLnBrk="1">
              <a:lnSpc>
                <a:spcPct val="87000"/>
              </a:lnSpc>
              <a:spcAft>
                <a:spcPts val="1425"/>
              </a:spcAft>
              <a:buSzPct val="100000"/>
              <a:defRPr/>
            </a:pPr>
            <a:endParaRPr lang="en-GB" altLang="de-DE" sz="2000" b="1" dirty="0">
              <a:solidFill>
                <a:schemeClr val="tx1"/>
              </a:solidFill>
            </a:endParaRPr>
          </a:p>
          <a:p>
            <a:pPr eaLnBrk="1">
              <a:lnSpc>
                <a:spcPct val="87000"/>
              </a:lnSpc>
              <a:spcAft>
                <a:spcPts val="1425"/>
              </a:spcAft>
              <a:buSzPct val="100000"/>
              <a:defRPr/>
            </a:pPr>
            <a:r>
              <a:rPr lang="en-GB" altLang="de-DE" sz="2000" dirty="0" err="1">
                <a:solidFill>
                  <a:schemeClr val="tx1"/>
                </a:solidFill>
              </a:rPr>
              <a:t>Absprache</a:t>
            </a:r>
            <a:r>
              <a:rPr lang="en-GB" altLang="de-DE" sz="2000" dirty="0">
                <a:solidFill>
                  <a:schemeClr val="tx1"/>
                </a:solidFill>
              </a:rPr>
              <a:t> und </a:t>
            </a:r>
            <a:r>
              <a:rPr lang="en-GB" altLang="de-DE" sz="2000" dirty="0" err="1">
                <a:solidFill>
                  <a:schemeClr val="tx1"/>
                </a:solidFill>
              </a:rPr>
              <a:t>Eingrenzung</a:t>
            </a:r>
            <a:r>
              <a:rPr lang="en-GB" altLang="de-DE" sz="2000" dirty="0">
                <a:solidFill>
                  <a:schemeClr val="tx1"/>
                </a:solidFill>
              </a:rPr>
              <a:t> des </a:t>
            </a:r>
            <a:r>
              <a:rPr lang="en-GB" altLang="de-DE" sz="2000" dirty="0" err="1">
                <a:solidFill>
                  <a:schemeClr val="tx1"/>
                </a:solidFill>
              </a:rPr>
              <a:t>Themas</a:t>
            </a:r>
            <a:r>
              <a:rPr lang="en-GB" altLang="de-DE" sz="2000" dirty="0">
                <a:solidFill>
                  <a:schemeClr val="tx1"/>
                </a:solidFill>
              </a:rPr>
              <a:t> </a:t>
            </a:r>
            <a:r>
              <a:rPr lang="en-GB" altLang="de-DE" sz="2000" dirty="0" err="1">
                <a:solidFill>
                  <a:schemeClr val="tx1"/>
                </a:solidFill>
              </a:rPr>
              <a:t>mit</a:t>
            </a:r>
            <a:r>
              <a:rPr lang="en-GB" altLang="de-DE" sz="2000" dirty="0">
                <a:solidFill>
                  <a:schemeClr val="tx1"/>
                </a:solidFill>
              </a:rPr>
              <a:t> Klassen- </a:t>
            </a:r>
            <a:r>
              <a:rPr lang="en-GB" altLang="de-DE" sz="2000" dirty="0" err="1">
                <a:solidFill>
                  <a:schemeClr val="tx1"/>
                </a:solidFill>
              </a:rPr>
              <a:t>oder</a:t>
            </a:r>
            <a:r>
              <a:rPr lang="en-GB" altLang="de-DE" sz="2000" dirty="0">
                <a:solidFill>
                  <a:schemeClr val="tx1"/>
                </a:solidFill>
              </a:rPr>
              <a:t> </a:t>
            </a:r>
            <a:r>
              <a:rPr lang="en-GB" altLang="de-DE" sz="2000" dirty="0" err="1">
                <a:solidFill>
                  <a:schemeClr val="tx1"/>
                </a:solidFill>
              </a:rPr>
              <a:t>Fachlehrkraft</a:t>
            </a:r>
            <a:endParaRPr lang="en-GB" altLang="de-DE" sz="2000" dirty="0">
              <a:solidFill>
                <a:schemeClr val="tx1"/>
              </a:solidFill>
            </a:endParaRPr>
          </a:p>
          <a:p>
            <a:pPr marL="338138" indent="-334963" eaLnBrk="1">
              <a:lnSpc>
                <a:spcPct val="87000"/>
              </a:lnSpc>
              <a:spcAft>
                <a:spcPts val="1425"/>
              </a:spcAft>
              <a:buClr>
                <a:srgbClr val="FFFF00"/>
              </a:buClr>
              <a:buSzPct val="50000"/>
              <a:buFont typeface="Arial" charset="0"/>
              <a:buNone/>
              <a:defRPr/>
            </a:pPr>
            <a:r>
              <a:rPr lang="en-GB" altLang="de-DE" sz="2000" dirty="0" err="1">
                <a:solidFill>
                  <a:schemeClr val="tx1"/>
                </a:solidFill>
              </a:rPr>
              <a:t>Formulierung</a:t>
            </a:r>
            <a:r>
              <a:rPr lang="en-GB" altLang="de-DE" sz="2000" dirty="0">
                <a:solidFill>
                  <a:schemeClr val="tx1"/>
                </a:solidFill>
              </a:rPr>
              <a:t> des </a:t>
            </a:r>
            <a:r>
              <a:rPr lang="en-GB" altLang="de-DE" sz="2000" dirty="0" err="1">
                <a:solidFill>
                  <a:schemeClr val="tx1"/>
                </a:solidFill>
              </a:rPr>
              <a:t>Projektthemas</a:t>
            </a:r>
            <a:r>
              <a:rPr lang="ar-SA" altLang="de-DE" sz="2000" dirty="0">
                <a:solidFill>
                  <a:schemeClr val="tx1"/>
                </a:solidFill>
              </a:rPr>
              <a:t>‏</a:t>
            </a:r>
            <a:endParaRPr lang="en-US" altLang="de-DE" sz="2000" dirty="0">
              <a:solidFill>
                <a:schemeClr val="tx1"/>
              </a:solidFill>
            </a:endParaRPr>
          </a:p>
          <a:p>
            <a:pPr eaLnBrk="1">
              <a:lnSpc>
                <a:spcPct val="87000"/>
              </a:lnSpc>
              <a:spcAft>
                <a:spcPts val="1425"/>
              </a:spcAft>
              <a:buSzPct val="100000"/>
              <a:defRPr/>
            </a:pPr>
            <a:endParaRPr lang="en-GB" altLang="de-DE" sz="2000" b="1" dirty="0">
              <a:solidFill>
                <a:schemeClr val="tx1"/>
              </a:solidFill>
            </a:endParaRPr>
          </a:p>
          <a:p>
            <a:pPr eaLnBrk="1">
              <a:lnSpc>
                <a:spcPct val="87000"/>
              </a:lnSpc>
              <a:spcAft>
                <a:spcPts val="1425"/>
              </a:spcAft>
              <a:buSzPct val="100000"/>
              <a:defRPr/>
            </a:pPr>
            <a:r>
              <a:rPr lang="en-GB" altLang="de-DE" sz="2000" b="1" dirty="0" err="1">
                <a:solidFill>
                  <a:schemeClr val="tx1"/>
                </a:solidFill>
              </a:rPr>
              <a:t>Genehmigung</a:t>
            </a:r>
            <a:r>
              <a:rPr lang="en-GB" altLang="de-DE" sz="2000" b="1" dirty="0">
                <a:solidFill>
                  <a:schemeClr val="tx1"/>
                </a:solidFill>
              </a:rPr>
              <a:t> des </a:t>
            </a:r>
            <a:r>
              <a:rPr lang="en-GB" altLang="de-DE" sz="2000" b="1" dirty="0" err="1">
                <a:solidFill>
                  <a:schemeClr val="tx1"/>
                </a:solidFill>
              </a:rPr>
              <a:t>Themas</a:t>
            </a:r>
            <a:r>
              <a:rPr lang="en-GB" altLang="de-DE" sz="2000" b="1" dirty="0">
                <a:solidFill>
                  <a:schemeClr val="tx1"/>
                </a:solidFill>
              </a:rPr>
              <a:t> 		</a:t>
            </a:r>
          </a:p>
          <a:p>
            <a:pPr eaLnBrk="1">
              <a:lnSpc>
                <a:spcPct val="87000"/>
              </a:lnSpc>
              <a:spcAft>
                <a:spcPts val="1425"/>
              </a:spcAft>
              <a:buSzPct val="100000"/>
              <a:defRPr/>
            </a:pPr>
            <a:endParaRPr lang="en-GB" altLang="de-DE" sz="2000" b="1" dirty="0">
              <a:solidFill>
                <a:schemeClr val="tx1"/>
              </a:solidFill>
            </a:endParaRPr>
          </a:p>
          <a:p>
            <a:pPr marL="338138" indent="-334963" eaLnBrk="1">
              <a:lnSpc>
                <a:spcPct val="87000"/>
              </a:lnSpc>
              <a:spcAft>
                <a:spcPts val="1425"/>
              </a:spcAft>
              <a:buClr>
                <a:srgbClr val="FFFF00"/>
              </a:buClr>
              <a:buSzPct val="100000"/>
              <a:buFont typeface="Arial" charset="0"/>
              <a:buNone/>
              <a:defRPr/>
            </a:pPr>
            <a:r>
              <a:rPr lang="en-GB" altLang="de-DE" sz="2000" dirty="0">
                <a:solidFill>
                  <a:schemeClr val="tx1"/>
                </a:solidFill>
              </a:rPr>
              <a:t>Vorlage </a:t>
            </a:r>
            <a:r>
              <a:rPr lang="en-GB" altLang="de-DE" sz="2000" dirty="0" err="1">
                <a:solidFill>
                  <a:schemeClr val="tx1"/>
                </a:solidFill>
              </a:rPr>
              <a:t>einer</a:t>
            </a:r>
            <a:r>
              <a:rPr lang="en-GB" altLang="de-DE" sz="2000" dirty="0">
                <a:solidFill>
                  <a:schemeClr val="tx1"/>
                </a:solidFill>
              </a:rPr>
              <a:t> </a:t>
            </a:r>
            <a:r>
              <a:rPr lang="en-GB" altLang="de-DE" sz="2000" dirty="0" err="1">
                <a:solidFill>
                  <a:schemeClr val="tx1"/>
                </a:solidFill>
              </a:rPr>
              <a:t>Projektplanung</a:t>
            </a:r>
            <a:r>
              <a:rPr lang="en-GB" altLang="de-DE" sz="2000" dirty="0">
                <a:solidFill>
                  <a:schemeClr val="tx1"/>
                </a:solidFill>
              </a:rPr>
              <a:t> / </a:t>
            </a:r>
            <a:r>
              <a:rPr lang="en-GB" altLang="de-DE" sz="2000" dirty="0" err="1">
                <a:solidFill>
                  <a:schemeClr val="tx1"/>
                </a:solidFill>
              </a:rPr>
              <a:t>Vorbereitung</a:t>
            </a:r>
            <a:r>
              <a:rPr lang="en-GB" altLang="de-DE" sz="2000" dirty="0">
                <a:solidFill>
                  <a:schemeClr val="tx1"/>
                </a:solidFill>
              </a:rPr>
              <a:t> des </a:t>
            </a:r>
            <a:r>
              <a:rPr lang="en-GB" altLang="de-DE" sz="2000" dirty="0" err="1">
                <a:solidFill>
                  <a:schemeClr val="tx1"/>
                </a:solidFill>
              </a:rPr>
              <a:t>Projekts</a:t>
            </a:r>
            <a:r>
              <a:rPr lang="en-GB" altLang="de-DE" sz="2000" dirty="0">
                <a:solidFill>
                  <a:schemeClr val="tx1"/>
                </a:solidFill>
              </a:rPr>
              <a:t> </a:t>
            </a:r>
            <a:r>
              <a:rPr lang="en-GB" altLang="de-DE" sz="2000" dirty="0" err="1">
                <a:solidFill>
                  <a:schemeClr val="tx1"/>
                </a:solidFill>
              </a:rPr>
              <a:t>zu</a:t>
            </a:r>
            <a:r>
              <a:rPr lang="en-GB" altLang="de-DE" sz="2000" dirty="0">
                <a:solidFill>
                  <a:schemeClr val="tx1"/>
                </a:solidFill>
              </a:rPr>
              <a:t> </a:t>
            </a:r>
            <a:r>
              <a:rPr lang="en-GB" altLang="de-DE" sz="2000" dirty="0" err="1">
                <a:solidFill>
                  <a:schemeClr val="tx1"/>
                </a:solidFill>
              </a:rPr>
              <a:t>Hause</a:t>
            </a:r>
            <a:endParaRPr lang="en-GB" altLang="de-DE" sz="2000" dirty="0">
              <a:solidFill>
                <a:schemeClr val="tx1"/>
              </a:solidFill>
            </a:endParaRPr>
          </a:p>
          <a:p>
            <a:pPr marL="338138" indent="-334963" eaLnBrk="1">
              <a:lnSpc>
                <a:spcPct val="87000"/>
              </a:lnSpc>
              <a:spcAft>
                <a:spcPts val="1425"/>
              </a:spcAft>
              <a:buClr>
                <a:srgbClr val="FFFF00"/>
              </a:buClr>
              <a:buSzPct val="100000"/>
              <a:buFont typeface="Arial" charset="0"/>
              <a:buNone/>
              <a:defRPr/>
            </a:pPr>
            <a:r>
              <a:rPr lang="en-GB" altLang="de-DE" sz="2000" b="1" dirty="0">
                <a:solidFill>
                  <a:schemeClr val="tx1"/>
                </a:solidFill>
              </a:rPr>
              <a:t>									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1">
            <a:extLst>
              <a:ext uri="{FF2B5EF4-FFF2-40B4-BE49-F238E27FC236}">
                <a16:creationId xmlns:a16="http://schemas.microsoft.com/office/drawing/2014/main" id="{040F1E0A-76C3-4703-B51B-999C2FE387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7688" y="2124075"/>
            <a:ext cx="4176712" cy="792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38880" rIns="0" bIns="0" anchor="ctr"/>
          <a:lstStyle>
            <a:lvl1pPr>
              <a:lnSpc>
                <a:spcPct val="87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32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87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8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87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87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87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algn="ctr" eaLnBrk="1">
              <a:lnSpc>
                <a:spcPct val="93000"/>
              </a:lnSpc>
              <a:spcAft>
                <a:spcPct val="0"/>
              </a:spcAft>
              <a:buClrTx/>
              <a:buFontTx/>
              <a:buNone/>
            </a:pPr>
            <a:r>
              <a:rPr lang="en-GB" altLang="de-DE" sz="3000" b="1" u="sng">
                <a:solidFill>
                  <a:schemeClr val="tx1"/>
                </a:solidFill>
              </a:rPr>
              <a:t>Projektdurchführung</a:t>
            </a:r>
          </a:p>
        </p:txBody>
      </p:sp>
      <p:sp>
        <p:nvSpPr>
          <p:cNvPr id="15363" name="Text Box 2">
            <a:extLst>
              <a:ext uri="{FF2B5EF4-FFF2-40B4-BE49-F238E27FC236}">
                <a16:creationId xmlns:a16="http://schemas.microsoft.com/office/drawing/2014/main" id="{01593D81-97E7-484B-AD43-D7A589D6EC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7688" y="3167062"/>
            <a:ext cx="9069387" cy="295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28080" rIns="0" bIns="0"/>
          <a:lstStyle>
            <a:lvl1pPr marL="338138" indent="-338138">
              <a:lnSpc>
                <a:spcPct val="87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 sz="32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1pPr>
            <a:lvl2pPr marL="738188" indent="-280988">
              <a:lnSpc>
                <a:spcPct val="87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 sz="28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87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87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87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eaLnBrk="1">
              <a:lnSpc>
                <a:spcPct val="93000"/>
              </a:lnSpc>
              <a:spcAft>
                <a:spcPts val="2838"/>
              </a:spcAft>
              <a:buSzPct val="33000"/>
            </a:pPr>
            <a:r>
              <a:rPr lang="en-GB" altLang="de-DE" sz="2000" dirty="0" err="1">
                <a:solidFill>
                  <a:schemeClr val="tx1"/>
                </a:solidFill>
              </a:rPr>
              <a:t>Durchführungsphase</a:t>
            </a:r>
            <a:endParaRPr lang="en-GB" altLang="de-DE" sz="2000" dirty="0">
              <a:solidFill>
                <a:schemeClr val="tx1"/>
              </a:solidFill>
            </a:endParaRPr>
          </a:p>
          <a:p>
            <a:pPr eaLnBrk="1">
              <a:lnSpc>
                <a:spcPct val="93000"/>
              </a:lnSpc>
              <a:spcAft>
                <a:spcPts val="2838"/>
              </a:spcAft>
              <a:buSzPct val="33000"/>
            </a:pPr>
            <a:r>
              <a:rPr lang="en-GB" altLang="de-DE" sz="2000" dirty="0" err="1">
                <a:solidFill>
                  <a:schemeClr val="tx1"/>
                </a:solidFill>
              </a:rPr>
              <a:t>Vorstellung</a:t>
            </a:r>
            <a:r>
              <a:rPr lang="en-GB" altLang="de-DE" sz="2000" dirty="0">
                <a:solidFill>
                  <a:schemeClr val="tx1"/>
                </a:solidFill>
              </a:rPr>
              <a:t> des </a:t>
            </a:r>
            <a:r>
              <a:rPr lang="en-GB" altLang="de-DE" sz="2000" dirty="0" err="1">
                <a:solidFill>
                  <a:schemeClr val="tx1"/>
                </a:solidFill>
              </a:rPr>
              <a:t>Projekts</a:t>
            </a:r>
            <a:r>
              <a:rPr lang="en-GB" altLang="de-DE" sz="2000" dirty="0">
                <a:solidFill>
                  <a:schemeClr val="tx1"/>
                </a:solidFill>
              </a:rPr>
              <a:t> (</a:t>
            </a:r>
            <a:r>
              <a:rPr lang="en-GB" altLang="de-DE" sz="2000" dirty="0" err="1">
                <a:solidFill>
                  <a:schemeClr val="tx1"/>
                </a:solidFill>
              </a:rPr>
              <a:t>Prüfung</a:t>
            </a:r>
            <a:r>
              <a:rPr lang="en-GB" altLang="de-DE" sz="2000" dirty="0">
                <a:solidFill>
                  <a:schemeClr val="tx1"/>
                </a:solidFill>
              </a:rPr>
              <a:t>)</a:t>
            </a:r>
          </a:p>
          <a:p>
            <a:pPr eaLnBrk="1">
              <a:lnSpc>
                <a:spcPct val="93000"/>
              </a:lnSpc>
              <a:spcAft>
                <a:spcPts val="2838"/>
              </a:spcAft>
              <a:buSzPct val="33000"/>
            </a:pPr>
            <a:r>
              <a:rPr lang="en-GB" altLang="de-DE" sz="2000" dirty="0" err="1">
                <a:solidFill>
                  <a:schemeClr val="tx1"/>
                </a:solidFill>
              </a:rPr>
              <a:t>Darstellung</a:t>
            </a:r>
            <a:r>
              <a:rPr lang="en-GB" altLang="de-DE" sz="2000" dirty="0">
                <a:solidFill>
                  <a:schemeClr val="tx1"/>
                </a:solidFill>
              </a:rPr>
              <a:t> von </a:t>
            </a:r>
            <a:r>
              <a:rPr lang="en-GB" altLang="de-DE" sz="2000" dirty="0" err="1">
                <a:solidFill>
                  <a:schemeClr val="tx1"/>
                </a:solidFill>
              </a:rPr>
              <a:t>Zusammenhängen</a:t>
            </a:r>
            <a:r>
              <a:rPr lang="en-GB" altLang="de-DE" sz="2000" dirty="0">
                <a:solidFill>
                  <a:schemeClr val="tx1"/>
                </a:solidFill>
              </a:rPr>
              <a:t> </a:t>
            </a:r>
            <a:r>
              <a:rPr lang="en-GB" altLang="de-DE" sz="2000" dirty="0" err="1">
                <a:solidFill>
                  <a:schemeClr val="tx1"/>
                </a:solidFill>
              </a:rPr>
              <a:t>ist</a:t>
            </a:r>
            <a:r>
              <a:rPr lang="en-GB" altLang="de-DE" sz="2000" dirty="0">
                <a:solidFill>
                  <a:schemeClr val="tx1"/>
                </a:solidFill>
              </a:rPr>
              <a:t> </a:t>
            </a:r>
            <a:r>
              <a:rPr lang="en-GB" altLang="de-DE" sz="2000" dirty="0" err="1">
                <a:solidFill>
                  <a:schemeClr val="tx1"/>
                </a:solidFill>
              </a:rPr>
              <a:t>wichtig</a:t>
            </a:r>
            <a:endParaRPr lang="en-GB" altLang="de-DE" sz="2000" dirty="0">
              <a:solidFill>
                <a:schemeClr val="tx1"/>
              </a:solidFill>
            </a:endParaRPr>
          </a:p>
          <a:p>
            <a:pPr eaLnBrk="1">
              <a:lnSpc>
                <a:spcPct val="100000"/>
              </a:lnSpc>
              <a:spcAft>
                <a:spcPts val="2838"/>
              </a:spcAft>
              <a:buSzPct val="33000"/>
            </a:pPr>
            <a:r>
              <a:rPr lang="en-GB" altLang="de-DE" sz="2000" dirty="0" err="1">
                <a:solidFill>
                  <a:schemeClr val="tx1"/>
                </a:solidFill>
              </a:rPr>
              <a:t>bewertet</a:t>
            </a:r>
            <a:r>
              <a:rPr lang="en-GB" altLang="de-DE" sz="2000" dirty="0">
                <a:solidFill>
                  <a:schemeClr val="tx1"/>
                </a:solidFill>
              </a:rPr>
              <a:t> </a:t>
            </a:r>
            <a:r>
              <a:rPr lang="en-GB" altLang="de-DE" sz="2000" dirty="0" err="1">
                <a:solidFill>
                  <a:schemeClr val="tx1"/>
                </a:solidFill>
              </a:rPr>
              <a:t>werden</a:t>
            </a:r>
            <a:r>
              <a:rPr lang="en-GB" altLang="de-DE" sz="2000" dirty="0">
                <a:solidFill>
                  <a:schemeClr val="tx1"/>
                </a:solidFill>
              </a:rPr>
              <a:t>: </a:t>
            </a:r>
            <a:r>
              <a:rPr lang="en-GB" altLang="de-DE" sz="2000" dirty="0" err="1">
                <a:solidFill>
                  <a:schemeClr val="tx1"/>
                </a:solidFill>
              </a:rPr>
              <a:t>Teamkompetenz</a:t>
            </a:r>
            <a:r>
              <a:rPr lang="en-GB" altLang="de-DE" sz="2000" dirty="0">
                <a:solidFill>
                  <a:schemeClr val="tx1"/>
                </a:solidFill>
              </a:rPr>
              <a:t>, </a:t>
            </a:r>
            <a:r>
              <a:rPr lang="en-GB" altLang="de-DE" sz="2000" dirty="0" err="1">
                <a:solidFill>
                  <a:schemeClr val="tx1"/>
                </a:solidFill>
              </a:rPr>
              <a:t>Fachinhalt</a:t>
            </a:r>
            <a:r>
              <a:rPr lang="en-GB" altLang="de-DE" sz="2000" dirty="0">
                <a:solidFill>
                  <a:schemeClr val="tx1"/>
                </a:solidFill>
              </a:rPr>
              <a:t>, </a:t>
            </a:r>
            <a:r>
              <a:rPr lang="en-GB" altLang="de-DE" sz="2000" dirty="0" err="1">
                <a:solidFill>
                  <a:schemeClr val="tx1"/>
                </a:solidFill>
              </a:rPr>
              <a:t>Persönliche</a:t>
            </a:r>
            <a:r>
              <a:rPr lang="en-GB" altLang="de-DE" sz="2000" dirty="0">
                <a:solidFill>
                  <a:schemeClr val="tx1"/>
                </a:solidFill>
              </a:rPr>
              <a:t> </a:t>
            </a:r>
            <a:r>
              <a:rPr lang="en-GB" altLang="de-DE" sz="2000" dirty="0" err="1">
                <a:solidFill>
                  <a:schemeClr val="tx1"/>
                </a:solidFill>
              </a:rPr>
              <a:t>Kompetenz</a:t>
            </a:r>
            <a:endParaRPr lang="en-GB" altLang="de-DE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1">
            <a:extLst>
              <a:ext uri="{FF2B5EF4-FFF2-40B4-BE49-F238E27FC236}">
                <a16:creationId xmlns:a16="http://schemas.microsoft.com/office/drawing/2014/main" id="{200B052E-B0C6-44DE-9F5F-2B1AD1E998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800" y="2124075"/>
            <a:ext cx="5545138" cy="792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38880" rIns="0" bIns="0" anchor="ctr"/>
          <a:lstStyle>
            <a:lvl1pPr>
              <a:lnSpc>
                <a:spcPct val="87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32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87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8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87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87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87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algn="ctr" eaLnBrk="1">
              <a:lnSpc>
                <a:spcPct val="93000"/>
              </a:lnSpc>
              <a:spcAft>
                <a:spcPct val="0"/>
              </a:spcAft>
              <a:buClrTx/>
              <a:buFontTx/>
              <a:buNone/>
            </a:pPr>
            <a:r>
              <a:rPr lang="en-GB" altLang="de-DE" sz="3000" b="1" u="sng">
                <a:solidFill>
                  <a:schemeClr val="tx1"/>
                </a:solidFill>
              </a:rPr>
              <a:t>Projektvorstellung</a:t>
            </a:r>
          </a:p>
        </p:txBody>
      </p:sp>
      <p:sp>
        <p:nvSpPr>
          <p:cNvPr id="17411" name="Text Box 2">
            <a:extLst>
              <a:ext uri="{FF2B5EF4-FFF2-40B4-BE49-F238E27FC236}">
                <a16:creationId xmlns:a16="http://schemas.microsoft.com/office/drawing/2014/main" id="{4C99E680-F47D-4FD1-8059-B4ED355304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824" y="3275781"/>
            <a:ext cx="9285412" cy="36005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28080" rIns="0" bIns="0"/>
          <a:lstStyle>
            <a:lvl1pPr marL="341313" indent="-336550">
              <a:lnSpc>
                <a:spcPct val="87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 sz="32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87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 sz="28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87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87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87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eaLnBrk="1">
              <a:lnSpc>
                <a:spcPct val="93000"/>
              </a:lnSpc>
              <a:buClrTx/>
              <a:buSzTx/>
              <a:buFontTx/>
              <a:buNone/>
            </a:pPr>
            <a:r>
              <a:rPr lang="en-GB" altLang="de-DE" sz="2000" dirty="0">
                <a:solidFill>
                  <a:schemeClr val="tx1"/>
                </a:solidFill>
              </a:rPr>
              <a:t>20’ - 30' </a:t>
            </a:r>
            <a:r>
              <a:rPr lang="en-GB" altLang="de-DE" sz="2000" dirty="0" err="1">
                <a:solidFill>
                  <a:schemeClr val="tx1"/>
                </a:solidFill>
              </a:rPr>
              <a:t>Vorbereitungszeit</a:t>
            </a:r>
            <a:endParaRPr lang="en-GB" altLang="de-DE" sz="2000" dirty="0">
              <a:solidFill>
                <a:schemeClr val="tx1"/>
              </a:solidFill>
            </a:endParaRPr>
          </a:p>
          <a:p>
            <a:pPr eaLnBrk="1">
              <a:lnSpc>
                <a:spcPct val="93000"/>
              </a:lnSpc>
              <a:spcAft>
                <a:spcPts val="2838"/>
              </a:spcAft>
              <a:buClrTx/>
              <a:buSzTx/>
              <a:buFontTx/>
              <a:buNone/>
            </a:pPr>
            <a:r>
              <a:rPr lang="en-GB" altLang="de-DE" sz="2000" dirty="0">
                <a:solidFill>
                  <a:schemeClr val="tx1"/>
                </a:solidFill>
              </a:rPr>
              <a:t>15’ </a:t>
            </a:r>
            <a:r>
              <a:rPr lang="en-GB" altLang="de-DE" sz="2000" dirty="0" err="1">
                <a:solidFill>
                  <a:schemeClr val="tx1"/>
                </a:solidFill>
              </a:rPr>
              <a:t>Präsentationszeit</a:t>
            </a:r>
            <a:endParaRPr lang="en-GB" altLang="de-DE" sz="2000" dirty="0">
              <a:solidFill>
                <a:schemeClr val="tx1"/>
              </a:solidFill>
            </a:endParaRPr>
          </a:p>
          <a:p>
            <a:pPr eaLnBrk="1">
              <a:lnSpc>
                <a:spcPct val="93000"/>
              </a:lnSpc>
              <a:buClrTx/>
              <a:buSzTx/>
              <a:buFontTx/>
              <a:buNone/>
            </a:pPr>
            <a:r>
              <a:rPr lang="en-GB" altLang="de-DE" sz="2000" dirty="0">
                <a:solidFill>
                  <a:schemeClr val="tx1"/>
                </a:solidFill>
              </a:rPr>
              <a:t>10' </a:t>
            </a:r>
            <a:r>
              <a:rPr lang="en-GB" altLang="de-DE" sz="2000" dirty="0" err="1">
                <a:solidFill>
                  <a:schemeClr val="tx1"/>
                </a:solidFill>
              </a:rPr>
              <a:t>für</a:t>
            </a:r>
            <a:r>
              <a:rPr lang="en-GB" altLang="de-DE" sz="2000" dirty="0">
                <a:solidFill>
                  <a:schemeClr val="tx1"/>
                </a:solidFill>
              </a:rPr>
              <a:t> </a:t>
            </a:r>
            <a:r>
              <a:rPr lang="en-GB" altLang="de-DE" sz="2000" dirty="0" err="1">
                <a:solidFill>
                  <a:schemeClr val="tx1"/>
                </a:solidFill>
              </a:rPr>
              <a:t>Nachfragen</a:t>
            </a:r>
            <a:endParaRPr lang="en-GB" altLang="de-DE" sz="2000" dirty="0">
              <a:solidFill>
                <a:schemeClr val="tx1"/>
              </a:solidFill>
            </a:endParaRPr>
          </a:p>
          <a:p>
            <a:pPr eaLnBrk="1">
              <a:lnSpc>
                <a:spcPct val="93000"/>
              </a:lnSpc>
              <a:buClrTx/>
              <a:buSzTx/>
              <a:buFontTx/>
              <a:buNone/>
            </a:pPr>
            <a:endParaRPr lang="en-GB" altLang="de-DE" sz="2000" dirty="0">
              <a:solidFill>
                <a:schemeClr val="tx1"/>
              </a:solidFill>
            </a:endParaRPr>
          </a:p>
          <a:p>
            <a:pPr eaLnBrk="1">
              <a:lnSpc>
                <a:spcPct val="93000"/>
              </a:lnSpc>
              <a:buClrTx/>
              <a:buSzTx/>
              <a:buFontTx/>
              <a:buNone/>
            </a:pPr>
            <a:r>
              <a:rPr lang="en-GB" altLang="de-DE" sz="2000" dirty="0">
                <a:solidFill>
                  <a:schemeClr val="tx1"/>
                </a:solidFill>
              </a:rPr>
              <a:t>Note </a:t>
            </a:r>
            <a:r>
              <a:rPr lang="en-GB" altLang="de-DE" sz="2000" dirty="0" err="1">
                <a:solidFill>
                  <a:schemeClr val="tx1"/>
                </a:solidFill>
              </a:rPr>
              <a:t>wird</a:t>
            </a:r>
            <a:r>
              <a:rPr lang="en-GB" altLang="de-DE" sz="2000" dirty="0">
                <a:solidFill>
                  <a:schemeClr val="tx1"/>
                </a:solidFill>
              </a:rPr>
              <a:t> </a:t>
            </a:r>
            <a:r>
              <a:rPr lang="en-GB" altLang="de-DE" sz="2000" dirty="0" err="1">
                <a:solidFill>
                  <a:schemeClr val="tx1"/>
                </a:solidFill>
              </a:rPr>
              <a:t>direkt</a:t>
            </a:r>
            <a:r>
              <a:rPr lang="en-GB" altLang="de-DE" sz="2000" dirty="0">
                <a:solidFill>
                  <a:schemeClr val="tx1"/>
                </a:solidFill>
              </a:rPr>
              <a:t> </a:t>
            </a:r>
            <a:r>
              <a:rPr lang="en-GB" altLang="de-DE" sz="2000" dirty="0" err="1">
                <a:solidFill>
                  <a:schemeClr val="tx1"/>
                </a:solidFill>
              </a:rPr>
              <a:t>nach</a:t>
            </a:r>
            <a:r>
              <a:rPr lang="en-GB" altLang="de-DE" sz="2000" dirty="0">
                <a:solidFill>
                  <a:schemeClr val="tx1"/>
                </a:solidFill>
              </a:rPr>
              <a:t> der </a:t>
            </a:r>
            <a:r>
              <a:rPr lang="en-GB" altLang="de-DE" sz="2000" dirty="0" err="1">
                <a:solidFill>
                  <a:schemeClr val="tx1"/>
                </a:solidFill>
              </a:rPr>
              <a:t>Prüfung</a:t>
            </a:r>
            <a:r>
              <a:rPr lang="en-GB" altLang="de-DE" sz="2000" dirty="0">
                <a:solidFill>
                  <a:schemeClr val="tx1"/>
                </a:solidFill>
              </a:rPr>
              <a:t> </a:t>
            </a:r>
            <a:r>
              <a:rPr lang="en-GB" altLang="de-DE" sz="2000" dirty="0" err="1">
                <a:solidFill>
                  <a:schemeClr val="tx1"/>
                </a:solidFill>
              </a:rPr>
              <a:t>mitgeteilt</a:t>
            </a:r>
            <a:endParaRPr lang="en-GB" altLang="de-DE" sz="2000" dirty="0">
              <a:solidFill>
                <a:schemeClr val="tx1"/>
              </a:solidFill>
            </a:endParaRPr>
          </a:p>
          <a:p>
            <a:pPr eaLnBrk="1">
              <a:lnSpc>
                <a:spcPct val="93000"/>
              </a:lnSpc>
              <a:buClrTx/>
              <a:buSzTx/>
              <a:buFontTx/>
              <a:buNone/>
            </a:pPr>
            <a:endParaRPr lang="en-GB" altLang="de-DE" sz="2000" dirty="0">
              <a:solidFill>
                <a:schemeClr val="tx1"/>
              </a:solidFill>
            </a:endParaRPr>
          </a:p>
          <a:p>
            <a:pPr eaLnBrk="1">
              <a:lnSpc>
                <a:spcPct val="93000"/>
              </a:lnSpc>
              <a:buClrTx/>
              <a:buSzTx/>
              <a:buFontTx/>
              <a:buNone/>
            </a:pPr>
            <a:r>
              <a:rPr lang="en-GB" altLang="de-DE" sz="2000" b="1" dirty="0" err="1">
                <a:solidFill>
                  <a:schemeClr val="tx1"/>
                </a:solidFill>
              </a:rPr>
              <a:t>Eigenständige</a:t>
            </a:r>
            <a:r>
              <a:rPr lang="en-GB" altLang="de-DE" sz="2000" b="1" dirty="0">
                <a:solidFill>
                  <a:schemeClr val="tx1"/>
                </a:solidFill>
              </a:rPr>
              <a:t> Note </a:t>
            </a:r>
            <a:r>
              <a:rPr lang="en-GB" altLang="de-DE" sz="2000" b="1" dirty="0" err="1">
                <a:solidFill>
                  <a:schemeClr val="tx1"/>
                </a:solidFill>
              </a:rPr>
              <a:t>im</a:t>
            </a:r>
            <a:r>
              <a:rPr lang="en-GB" altLang="de-DE" sz="2000" b="1" dirty="0">
                <a:solidFill>
                  <a:schemeClr val="tx1"/>
                </a:solidFill>
              </a:rPr>
              <a:t> </a:t>
            </a:r>
            <a:r>
              <a:rPr lang="en-GB" altLang="de-DE" sz="2000" b="1" dirty="0" err="1">
                <a:solidFill>
                  <a:schemeClr val="tx1"/>
                </a:solidFill>
              </a:rPr>
              <a:t>Abschlusszeugnis</a:t>
            </a:r>
            <a:r>
              <a:rPr lang="en-GB" altLang="de-DE" sz="2000" b="1" dirty="0">
                <a:solidFill>
                  <a:schemeClr val="tx1"/>
                </a:solidFill>
              </a:rPr>
              <a:t>! </a:t>
            </a:r>
            <a:r>
              <a:rPr lang="en-GB" altLang="de-DE" sz="2000" b="1" dirty="0" err="1">
                <a:solidFill>
                  <a:schemeClr val="tx1"/>
                </a:solidFill>
              </a:rPr>
              <a:t>Zählt</a:t>
            </a:r>
            <a:r>
              <a:rPr lang="en-GB" altLang="de-DE" sz="2000" b="1" dirty="0">
                <a:solidFill>
                  <a:schemeClr val="tx1"/>
                </a:solidFill>
              </a:rPr>
              <a:t> </a:t>
            </a:r>
            <a:r>
              <a:rPr lang="en-GB" altLang="de-DE" sz="2000" b="1" dirty="0" err="1">
                <a:solidFill>
                  <a:schemeClr val="tx1"/>
                </a:solidFill>
              </a:rPr>
              <a:t>wie</a:t>
            </a:r>
            <a:r>
              <a:rPr lang="en-GB" altLang="de-DE" sz="2000" b="1" dirty="0">
                <a:solidFill>
                  <a:schemeClr val="tx1"/>
                </a:solidFill>
              </a:rPr>
              <a:t> </a:t>
            </a:r>
            <a:r>
              <a:rPr lang="en-GB" altLang="de-DE" sz="2000" b="1" dirty="0" err="1">
                <a:solidFill>
                  <a:schemeClr val="tx1"/>
                </a:solidFill>
              </a:rPr>
              <a:t>zwei</a:t>
            </a:r>
            <a:r>
              <a:rPr lang="en-GB" altLang="de-DE" sz="2000" b="1" dirty="0">
                <a:solidFill>
                  <a:schemeClr val="tx1"/>
                </a:solidFill>
              </a:rPr>
              <a:t> </a:t>
            </a:r>
            <a:r>
              <a:rPr lang="en-GB" altLang="de-DE" sz="2000" b="1" dirty="0" err="1">
                <a:solidFill>
                  <a:schemeClr val="tx1"/>
                </a:solidFill>
              </a:rPr>
              <a:t>Fächer</a:t>
            </a:r>
            <a:r>
              <a:rPr lang="en-GB" altLang="de-DE" sz="2000" b="1" dirty="0">
                <a:solidFill>
                  <a:schemeClr val="tx1"/>
                </a:solidFill>
              </a:rPr>
              <a:t>!</a:t>
            </a:r>
          </a:p>
          <a:p>
            <a:pPr eaLnBrk="1">
              <a:lnSpc>
                <a:spcPct val="93000"/>
              </a:lnSpc>
              <a:buClrTx/>
              <a:buSzPct val="45000"/>
              <a:buFontTx/>
              <a:buNone/>
            </a:pPr>
            <a:endParaRPr lang="en-GB" altLang="de-DE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Grafik 1">
            <a:extLst>
              <a:ext uri="{FF2B5EF4-FFF2-40B4-BE49-F238E27FC236}">
                <a16:creationId xmlns:a16="http://schemas.microsoft.com/office/drawing/2014/main" id="{75F12F72-D467-48FF-B79D-78D1B35644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8" y="369888"/>
            <a:ext cx="9785350" cy="681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1">
            <a:extLst>
              <a:ext uri="{FF2B5EF4-FFF2-40B4-BE49-F238E27FC236}">
                <a16:creationId xmlns:a16="http://schemas.microsoft.com/office/drawing/2014/main" id="{8C268C2E-4DDB-4A60-BF96-EB91F5829E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800" y="2124075"/>
            <a:ext cx="5976938" cy="792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38880" rIns="0" bIns="0" anchor="ctr"/>
          <a:lstStyle>
            <a:lvl1pPr>
              <a:lnSpc>
                <a:spcPct val="87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32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87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8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87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87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87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algn="ctr" eaLnBrk="1">
              <a:lnSpc>
                <a:spcPct val="93000"/>
              </a:lnSpc>
              <a:spcAft>
                <a:spcPct val="0"/>
              </a:spcAft>
              <a:buClrTx/>
              <a:buFontTx/>
              <a:buNone/>
            </a:pPr>
            <a:r>
              <a:rPr lang="en-GB" altLang="de-DE" sz="3000" b="1" u="sng">
                <a:solidFill>
                  <a:schemeClr val="tx1"/>
                </a:solidFill>
              </a:rPr>
              <a:t>schriftliche Prüfung</a:t>
            </a:r>
          </a:p>
        </p:txBody>
      </p:sp>
      <p:sp>
        <p:nvSpPr>
          <p:cNvPr id="20483" name="Text Box 2">
            <a:extLst>
              <a:ext uri="{FF2B5EF4-FFF2-40B4-BE49-F238E27FC236}">
                <a16:creationId xmlns:a16="http://schemas.microsoft.com/office/drawing/2014/main" id="{86024348-6E26-4C89-A4D3-437C8033D1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238" y="3492500"/>
            <a:ext cx="9069387" cy="3024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28080" rIns="0" bIns="0"/>
          <a:lstStyle>
            <a:lvl1pPr marL="338138" indent="-338138">
              <a:lnSpc>
                <a:spcPct val="87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 sz="32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87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 sz="28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87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87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87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eaLnBrk="1">
              <a:lnSpc>
                <a:spcPct val="93000"/>
              </a:lnSpc>
              <a:spcAft>
                <a:spcPts val="3688"/>
              </a:spcAft>
              <a:buClr>
                <a:srgbClr val="FFCC99"/>
              </a:buClr>
              <a:buSzPct val="33000"/>
            </a:pPr>
            <a:r>
              <a:rPr lang="en-GB" altLang="de-DE" sz="2000" dirty="0">
                <a:solidFill>
                  <a:schemeClr val="tx1"/>
                </a:solidFill>
              </a:rPr>
              <a:t>Montag, </a:t>
            </a:r>
            <a:r>
              <a:rPr lang="en-GB" altLang="de-DE" sz="2000" dirty="0" err="1">
                <a:solidFill>
                  <a:schemeClr val="tx1"/>
                </a:solidFill>
              </a:rPr>
              <a:t>Mittwoch</a:t>
            </a:r>
            <a:r>
              <a:rPr lang="en-GB" altLang="de-DE" sz="2000" dirty="0">
                <a:solidFill>
                  <a:schemeClr val="tx1"/>
                </a:solidFill>
              </a:rPr>
              <a:t> und Freitag in den </a:t>
            </a:r>
            <a:r>
              <a:rPr lang="en-GB" altLang="de-DE" sz="2000" dirty="0" err="1">
                <a:solidFill>
                  <a:schemeClr val="tx1"/>
                </a:solidFill>
              </a:rPr>
              <a:t>Hauptfächern</a:t>
            </a:r>
            <a:r>
              <a:rPr lang="en-GB" altLang="de-DE" sz="2000" dirty="0">
                <a:solidFill>
                  <a:schemeClr val="tx1"/>
                </a:solidFill>
              </a:rPr>
              <a:t> (D 180’, E u. M 135')</a:t>
            </a:r>
            <a:r>
              <a:rPr lang="ar-SA" altLang="de-DE" sz="2000" dirty="0">
                <a:solidFill>
                  <a:schemeClr val="tx1"/>
                </a:solidFill>
              </a:rPr>
              <a:t>‏</a:t>
            </a:r>
            <a:endParaRPr lang="en-GB" altLang="de-DE" sz="2000" dirty="0">
              <a:solidFill>
                <a:schemeClr val="tx1"/>
              </a:solidFill>
            </a:endParaRPr>
          </a:p>
          <a:p>
            <a:pPr eaLnBrk="1">
              <a:lnSpc>
                <a:spcPct val="93000"/>
              </a:lnSpc>
              <a:spcAft>
                <a:spcPts val="3688"/>
              </a:spcAft>
              <a:buClr>
                <a:srgbClr val="FFCC99"/>
              </a:buClr>
              <a:buSzPct val="33000"/>
            </a:pPr>
            <a:r>
              <a:rPr lang="en-GB" altLang="de-DE" sz="2000" dirty="0" err="1">
                <a:solidFill>
                  <a:schemeClr val="tx1"/>
                </a:solidFill>
              </a:rPr>
              <a:t>Nachholtermine</a:t>
            </a:r>
            <a:r>
              <a:rPr lang="en-GB" altLang="de-DE" sz="2000" dirty="0">
                <a:solidFill>
                  <a:schemeClr val="tx1"/>
                </a:solidFill>
              </a:rPr>
              <a:t> </a:t>
            </a:r>
            <a:r>
              <a:rPr lang="en-GB" altLang="de-DE" sz="2000" dirty="0" err="1">
                <a:solidFill>
                  <a:schemeClr val="tx1"/>
                </a:solidFill>
              </a:rPr>
              <a:t>nur</a:t>
            </a:r>
            <a:r>
              <a:rPr lang="en-GB" altLang="de-DE" sz="2000" dirty="0">
                <a:solidFill>
                  <a:schemeClr val="tx1"/>
                </a:solidFill>
              </a:rPr>
              <a:t> </a:t>
            </a:r>
            <a:r>
              <a:rPr lang="en-GB" altLang="de-DE" sz="2000" dirty="0" err="1">
                <a:solidFill>
                  <a:schemeClr val="tx1"/>
                </a:solidFill>
              </a:rPr>
              <a:t>mit</a:t>
            </a:r>
            <a:r>
              <a:rPr lang="en-GB" altLang="de-DE" sz="2000" dirty="0">
                <a:solidFill>
                  <a:schemeClr val="tx1"/>
                </a:solidFill>
              </a:rPr>
              <a:t> </a:t>
            </a:r>
            <a:r>
              <a:rPr lang="en-GB" altLang="de-DE" sz="2000" dirty="0" err="1">
                <a:solidFill>
                  <a:schemeClr val="tx1"/>
                </a:solidFill>
              </a:rPr>
              <a:t>ärztlichem</a:t>
            </a:r>
            <a:r>
              <a:rPr lang="en-GB" altLang="de-DE" sz="2000" dirty="0">
                <a:solidFill>
                  <a:schemeClr val="tx1"/>
                </a:solidFill>
              </a:rPr>
              <a:t> Attest (</a:t>
            </a:r>
            <a:r>
              <a:rPr lang="en-GB" altLang="de-DE" sz="2000" dirty="0" err="1">
                <a:solidFill>
                  <a:schemeClr val="tx1"/>
                </a:solidFill>
              </a:rPr>
              <a:t>auch</a:t>
            </a:r>
            <a:r>
              <a:rPr lang="en-GB" altLang="de-DE" sz="2000" dirty="0">
                <a:solidFill>
                  <a:schemeClr val="tx1"/>
                </a:solidFill>
              </a:rPr>
              <a:t> </a:t>
            </a:r>
            <a:r>
              <a:rPr lang="en-GB" altLang="de-DE" sz="2000" dirty="0" err="1">
                <a:solidFill>
                  <a:schemeClr val="tx1"/>
                </a:solidFill>
              </a:rPr>
              <a:t>bei</a:t>
            </a:r>
            <a:r>
              <a:rPr lang="en-GB" altLang="de-DE" sz="2000" dirty="0">
                <a:solidFill>
                  <a:schemeClr val="tx1"/>
                </a:solidFill>
              </a:rPr>
              <a:t> </a:t>
            </a:r>
            <a:r>
              <a:rPr lang="en-GB" altLang="de-DE" sz="2000" dirty="0" err="1">
                <a:solidFill>
                  <a:schemeClr val="tx1"/>
                </a:solidFill>
              </a:rPr>
              <a:t>Projektprüfung</a:t>
            </a:r>
            <a:r>
              <a:rPr lang="en-GB" altLang="de-DE" sz="2000" dirty="0">
                <a:solidFill>
                  <a:schemeClr val="tx1"/>
                </a:solidFill>
              </a:rPr>
              <a:t>!)</a:t>
            </a:r>
          </a:p>
          <a:p>
            <a:pPr marL="0" indent="0" eaLnBrk="1">
              <a:lnSpc>
                <a:spcPct val="93000"/>
              </a:lnSpc>
              <a:spcAft>
                <a:spcPts val="3688"/>
              </a:spcAft>
              <a:buClr>
                <a:srgbClr val="FFCC99"/>
              </a:buClr>
              <a:buSzPct val="33000"/>
            </a:pPr>
            <a:r>
              <a:rPr lang="en-GB" altLang="de-DE" sz="2000" dirty="0">
                <a:solidFill>
                  <a:schemeClr val="tx1"/>
                </a:solidFill>
              </a:rPr>
              <a:t>Die </a:t>
            </a:r>
            <a:r>
              <a:rPr lang="en-GB" altLang="de-DE" sz="2000" dirty="0" err="1">
                <a:solidFill>
                  <a:schemeClr val="tx1"/>
                </a:solidFill>
              </a:rPr>
              <a:t>Prüfungsnote</a:t>
            </a:r>
            <a:r>
              <a:rPr lang="en-GB" altLang="de-DE" sz="2000" dirty="0">
                <a:solidFill>
                  <a:schemeClr val="tx1"/>
                </a:solidFill>
              </a:rPr>
              <a:t> </a:t>
            </a:r>
            <a:r>
              <a:rPr lang="en-GB" altLang="de-DE" sz="2000" dirty="0" err="1">
                <a:solidFill>
                  <a:schemeClr val="tx1"/>
                </a:solidFill>
              </a:rPr>
              <a:t>geht</a:t>
            </a:r>
            <a:r>
              <a:rPr lang="en-GB" altLang="de-DE" sz="2000" dirty="0">
                <a:solidFill>
                  <a:schemeClr val="tx1"/>
                </a:solidFill>
              </a:rPr>
              <a:t> </a:t>
            </a:r>
            <a:r>
              <a:rPr lang="en-GB" altLang="de-DE" sz="2000" dirty="0" err="1">
                <a:solidFill>
                  <a:schemeClr val="tx1"/>
                </a:solidFill>
              </a:rPr>
              <a:t>zu</a:t>
            </a:r>
            <a:r>
              <a:rPr lang="en-GB" altLang="de-DE" sz="2000" dirty="0">
                <a:solidFill>
                  <a:schemeClr val="tx1"/>
                </a:solidFill>
              </a:rPr>
              <a:t> </a:t>
            </a:r>
            <a:r>
              <a:rPr lang="en-GB" altLang="de-DE" sz="2000" dirty="0" err="1">
                <a:solidFill>
                  <a:schemeClr val="tx1"/>
                </a:solidFill>
              </a:rPr>
              <a:t>einem</a:t>
            </a:r>
            <a:r>
              <a:rPr lang="en-GB" altLang="de-DE" sz="2000" dirty="0">
                <a:solidFill>
                  <a:schemeClr val="tx1"/>
                </a:solidFill>
              </a:rPr>
              <a:t> </a:t>
            </a:r>
            <a:r>
              <a:rPr lang="en-GB" altLang="de-DE" sz="2000" dirty="0" err="1">
                <a:solidFill>
                  <a:schemeClr val="tx1"/>
                </a:solidFill>
              </a:rPr>
              <a:t>Drittel</a:t>
            </a:r>
            <a:r>
              <a:rPr lang="en-GB" altLang="de-DE" sz="2000" dirty="0">
                <a:solidFill>
                  <a:schemeClr val="tx1"/>
                </a:solidFill>
              </a:rPr>
              <a:t> </a:t>
            </a:r>
            <a:r>
              <a:rPr lang="en-GB" altLang="de-DE" sz="2000" dirty="0" err="1">
                <a:solidFill>
                  <a:schemeClr val="tx1"/>
                </a:solidFill>
              </a:rPr>
              <a:t>im</a:t>
            </a:r>
            <a:r>
              <a:rPr lang="en-GB" altLang="de-DE" sz="2000" dirty="0">
                <a:solidFill>
                  <a:schemeClr val="tx1"/>
                </a:solidFill>
              </a:rPr>
              <a:t> </a:t>
            </a:r>
            <a:r>
              <a:rPr lang="en-GB" altLang="de-DE" sz="2000" dirty="0" err="1">
                <a:solidFill>
                  <a:schemeClr val="tx1"/>
                </a:solidFill>
              </a:rPr>
              <a:t>Abschlusszeugnis</a:t>
            </a:r>
            <a:r>
              <a:rPr lang="en-GB" altLang="de-DE" sz="2000" dirty="0">
                <a:solidFill>
                  <a:schemeClr val="tx1"/>
                </a:solidFill>
              </a:rPr>
              <a:t> in die </a:t>
            </a:r>
            <a:r>
              <a:rPr lang="en-GB" altLang="de-DE" sz="2000" dirty="0" err="1">
                <a:solidFill>
                  <a:schemeClr val="tx1"/>
                </a:solidFill>
              </a:rPr>
              <a:t>Jahresfachnote</a:t>
            </a:r>
            <a:r>
              <a:rPr lang="en-GB" altLang="de-DE" sz="2000" dirty="0">
                <a:solidFill>
                  <a:schemeClr val="tx1"/>
                </a:solidFill>
              </a:rPr>
              <a:t> </a:t>
            </a:r>
            <a:r>
              <a:rPr lang="en-GB" altLang="de-DE" sz="2000" dirty="0" err="1">
                <a:solidFill>
                  <a:schemeClr val="tx1"/>
                </a:solidFill>
              </a:rPr>
              <a:t>ein</a:t>
            </a:r>
            <a:r>
              <a:rPr lang="en-GB" altLang="de-DE" sz="2000" dirty="0">
                <a:solidFill>
                  <a:schemeClr val="tx1"/>
                </a:solidFill>
              </a:rPr>
              <a:t>.</a:t>
            </a:r>
          </a:p>
          <a:p>
            <a:pPr eaLnBrk="1">
              <a:lnSpc>
                <a:spcPct val="93000"/>
              </a:lnSpc>
              <a:buClrTx/>
              <a:buSzPct val="45000"/>
              <a:buFontTx/>
              <a:buNone/>
            </a:pPr>
            <a:endParaRPr lang="en-GB" altLang="de-DE" sz="2000" dirty="0">
              <a:solidFill>
                <a:schemeClr val="tx1"/>
              </a:solidFill>
            </a:endParaRPr>
          </a:p>
          <a:p>
            <a:pPr eaLnBrk="1">
              <a:lnSpc>
                <a:spcPct val="93000"/>
              </a:lnSpc>
              <a:buClrTx/>
              <a:buFontTx/>
              <a:buNone/>
            </a:pPr>
            <a:endParaRPr lang="en-GB" altLang="de-DE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1">
            <a:extLst>
              <a:ext uri="{FF2B5EF4-FFF2-40B4-BE49-F238E27FC236}">
                <a16:creationId xmlns:a16="http://schemas.microsoft.com/office/drawing/2014/main" id="{7684E35B-DCAB-40E5-9863-3C9B01BEC2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800" y="2124075"/>
            <a:ext cx="6696075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lnSpc>
                <a:spcPct val="87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32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87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8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87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87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87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algn="ctr" eaLnBrk="1">
              <a:lnSpc>
                <a:spcPct val="93000"/>
              </a:lnSpc>
              <a:spcAft>
                <a:spcPct val="0"/>
              </a:spcAft>
              <a:buClrTx/>
              <a:buFontTx/>
              <a:buNone/>
            </a:pPr>
            <a:r>
              <a:rPr lang="en-GB" altLang="de-DE" sz="3000" b="1" u="sng">
                <a:solidFill>
                  <a:schemeClr val="tx1"/>
                </a:solidFill>
              </a:rPr>
              <a:t>Versäumnisse/Täuschungen</a:t>
            </a:r>
          </a:p>
        </p:txBody>
      </p:sp>
      <p:sp>
        <p:nvSpPr>
          <p:cNvPr id="12291" name="Text Box 2">
            <a:extLst>
              <a:ext uri="{FF2B5EF4-FFF2-40B4-BE49-F238E27FC236}">
                <a16:creationId xmlns:a16="http://schemas.microsoft.com/office/drawing/2014/main" id="{F392930D-4082-4462-B73F-42C425C5B3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800" y="2771775"/>
            <a:ext cx="8823325" cy="4084637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5000" rIns="90000" bIns="45000"/>
          <a:lstStyle>
            <a:lvl1pPr eaLnBrk="0">
              <a:tabLst>
                <a:tab pos="739775" algn="l"/>
                <a:tab pos="1187450" algn="l"/>
                <a:tab pos="1636713" algn="l"/>
                <a:tab pos="2085975" algn="l"/>
                <a:tab pos="2535238" algn="l"/>
                <a:tab pos="2984500" algn="l"/>
                <a:tab pos="3433763" algn="l"/>
                <a:tab pos="3883025" algn="l"/>
                <a:tab pos="4332288" algn="l"/>
                <a:tab pos="4781550" algn="l"/>
                <a:tab pos="5230813" algn="l"/>
                <a:tab pos="5680075" algn="l"/>
                <a:tab pos="6129338" algn="l"/>
                <a:tab pos="6578600" algn="l"/>
                <a:tab pos="7027863" algn="l"/>
                <a:tab pos="7477125" algn="l"/>
                <a:tab pos="7926388" algn="l"/>
                <a:tab pos="8375650" algn="l"/>
                <a:tab pos="8824913" algn="l"/>
                <a:tab pos="9274175" algn="l"/>
                <a:tab pos="9723438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1pPr>
            <a:lvl2pPr marL="739775" indent="-280988" eaLnBrk="0">
              <a:tabLst>
                <a:tab pos="739775" algn="l"/>
                <a:tab pos="1187450" algn="l"/>
                <a:tab pos="1636713" algn="l"/>
                <a:tab pos="2085975" algn="l"/>
                <a:tab pos="2535238" algn="l"/>
                <a:tab pos="2984500" algn="l"/>
                <a:tab pos="3433763" algn="l"/>
                <a:tab pos="3883025" algn="l"/>
                <a:tab pos="4332288" algn="l"/>
                <a:tab pos="4781550" algn="l"/>
                <a:tab pos="5230813" algn="l"/>
                <a:tab pos="5680075" algn="l"/>
                <a:tab pos="6129338" algn="l"/>
                <a:tab pos="6578600" algn="l"/>
                <a:tab pos="7027863" algn="l"/>
                <a:tab pos="7477125" algn="l"/>
                <a:tab pos="7926388" algn="l"/>
                <a:tab pos="8375650" algn="l"/>
                <a:tab pos="8824913" algn="l"/>
                <a:tab pos="9274175" algn="l"/>
                <a:tab pos="9723438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2pPr>
            <a:lvl3pPr eaLnBrk="0">
              <a:tabLst>
                <a:tab pos="739775" algn="l"/>
                <a:tab pos="1187450" algn="l"/>
                <a:tab pos="1636713" algn="l"/>
                <a:tab pos="2085975" algn="l"/>
                <a:tab pos="2535238" algn="l"/>
                <a:tab pos="2984500" algn="l"/>
                <a:tab pos="3433763" algn="l"/>
                <a:tab pos="3883025" algn="l"/>
                <a:tab pos="4332288" algn="l"/>
                <a:tab pos="4781550" algn="l"/>
                <a:tab pos="5230813" algn="l"/>
                <a:tab pos="5680075" algn="l"/>
                <a:tab pos="6129338" algn="l"/>
                <a:tab pos="6578600" algn="l"/>
                <a:tab pos="7027863" algn="l"/>
                <a:tab pos="7477125" algn="l"/>
                <a:tab pos="7926388" algn="l"/>
                <a:tab pos="8375650" algn="l"/>
                <a:tab pos="8824913" algn="l"/>
                <a:tab pos="9274175" algn="l"/>
                <a:tab pos="9723438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3pPr>
            <a:lvl4pPr eaLnBrk="0">
              <a:tabLst>
                <a:tab pos="739775" algn="l"/>
                <a:tab pos="1187450" algn="l"/>
                <a:tab pos="1636713" algn="l"/>
                <a:tab pos="2085975" algn="l"/>
                <a:tab pos="2535238" algn="l"/>
                <a:tab pos="2984500" algn="l"/>
                <a:tab pos="3433763" algn="l"/>
                <a:tab pos="3883025" algn="l"/>
                <a:tab pos="4332288" algn="l"/>
                <a:tab pos="4781550" algn="l"/>
                <a:tab pos="5230813" algn="l"/>
                <a:tab pos="5680075" algn="l"/>
                <a:tab pos="6129338" algn="l"/>
                <a:tab pos="6578600" algn="l"/>
                <a:tab pos="7027863" algn="l"/>
                <a:tab pos="7477125" algn="l"/>
                <a:tab pos="7926388" algn="l"/>
                <a:tab pos="8375650" algn="l"/>
                <a:tab pos="8824913" algn="l"/>
                <a:tab pos="9274175" algn="l"/>
                <a:tab pos="9723438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4pPr>
            <a:lvl5pPr eaLnBrk="0">
              <a:tabLst>
                <a:tab pos="739775" algn="l"/>
                <a:tab pos="1187450" algn="l"/>
                <a:tab pos="1636713" algn="l"/>
                <a:tab pos="2085975" algn="l"/>
                <a:tab pos="2535238" algn="l"/>
                <a:tab pos="2984500" algn="l"/>
                <a:tab pos="3433763" algn="l"/>
                <a:tab pos="3883025" algn="l"/>
                <a:tab pos="4332288" algn="l"/>
                <a:tab pos="4781550" algn="l"/>
                <a:tab pos="5230813" algn="l"/>
                <a:tab pos="5680075" algn="l"/>
                <a:tab pos="6129338" algn="l"/>
                <a:tab pos="6578600" algn="l"/>
                <a:tab pos="7027863" algn="l"/>
                <a:tab pos="7477125" algn="l"/>
                <a:tab pos="7926388" algn="l"/>
                <a:tab pos="8375650" algn="l"/>
                <a:tab pos="8824913" algn="l"/>
                <a:tab pos="9274175" algn="l"/>
                <a:tab pos="9723438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39775" algn="l"/>
                <a:tab pos="1187450" algn="l"/>
                <a:tab pos="1636713" algn="l"/>
                <a:tab pos="2085975" algn="l"/>
                <a:tab pos="2535238" algn="l"/>
                <a:tab pos="2984500" algn="l"/>
                <a:tab pos="3433763" algn="l"/>
                <a:tab pos="3883025" algn="l"/>
                <a:tab pos="4332288" algn="l"/>
                <a:tab pos="4781550" algn="l"/>
                <a:tab pos="5230813" algn="l"/>
                <a:tab pos="5680075" algn="l"/>
                <a:tab pos="6129338" algn="l"/>
                <a:tab pos="6578600" algn="l"/>
                <a:tab pos="7027863" algn="l"/>
                <a:tab pos="7477125" algn="l"/>
                <a:tab pos="7926388" algn="l"/>
                <a:tab pos="8375650" algn="l"/>
                <a:tab pos="8824913" algn="l"/>
                <a:tab pos="9274175" algn="l"/>
                <a:tab pos="9723438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39775" algn="l"/>
                <a:tab pos="1187450" algn="l"/>
                <a:tab pos="1636713" algn="l"/>
                <a:tab pos="2085975" algn="l"/>
                <a:tab pos="2535238" algn="l"/>
                <a:tab pos="2984500" algn="l"/>
                <a:tab pos="3433763" algn="l"/>
                <a:tab pos="3883025" algn="l"/>
                <a:tab pos="4332288" algn="l"/>
                <a:tab pos="4781550" algn="l"/>
                <a:tab pos="5230813" algn="l"/>
                <a:tab pos="5680075" algn="l"/>
                <a:tab pos="6129338" algn="l"/>
                <a:tab pos="6578600" algn="l"/>
                <a:tab pos="7027863" algn="l"/>
                <a:tab pos="7477125" algn="l"/>
                <a:tab pos="7926388" algn="l"/>
                <a:tab pos="8375650" algn="l"/>
                <a:tab pos="8824913" algn="l"/>
                <a:tab pos="9274175" algn="l"/>
                <a:tab pos="9723438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39775" algn="l"/>
                <a:tab pos="1187450" algn="l"/>
                <a:tab pos="1636713" algn="l"/>
                <a:tab pos="2085975" algn="l"/>
                <a:tab pos="2535238" algn="l"/>
                <a:tab pos="2984500" algn="l"/>
                <a:tab pos="3433763" algn="l"/>
                <a:tab pos="3883025" algn="l"/>
                <a:tab pos="4332288" algn="l"/>
                <a:tab pos="4781550" algn="l"/>
                <a:tab pos="5230813" algn="l"/>
                <a:tab pos="5680075" algn="l"/>
                <a:tab pos="6129338" algn="l"/>
                <a:tab pos="6578600" algn="l"/>
                <a:tab pos="7027863" algn="l"/>
                <a:tab pos="7477125" algn="l"/>
                <a:tab pos="7926388" algn="l"/>
                <a:tab pos="8375650" algn="l"/>
                <a:tab pos="8824913" algn="l"/>
                <a:tab pos="9274175" algn="l"/>
                <a:tab pos="9723438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39775" algn="l"/>
                <a:tab pos="1187450" algn="l"/>
                <a:tab pos="1636713" algn="l"/>
                <a:tab pos="2085975" algn="l"/>
                <a:tab pos="2535238" algn="l"/>
                <a:tab pos="2984500" algn="l"/>
                <a:tab pos="3433763" algn="l"/>
                <a:tab pos="3883025" algn="l"/>
                <a:tab pos="4332288" algn="l"/>
                <a:tab pos="4781550" algn="l"/>
                <a:tab pos="5230813" algn="l"/>
                <a:tab pos="5680075" algn="l"/>
                <a:tab pos="6129338" algn="l"/>
                <a:tab pos="6578600" algn="l"/>
                <a:tab pos="7027863" algn="l"/>
                <a:tab pos="7477125" algn="l"/>
                <a:tab pos="7926388" algn="l"/>
                <a:tab pos="8375650" algn="l"/>
                <a:tab pos="8824913" algn="l"/>
                <a:tab pos="9274175" algn="l"/>
                <a:tab pos="9723438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9pPr>
          </a:lstStyle>
          <a:p>
            <a:pPr marL="801687" lvl="1" indent="-342900" eaLnBrk="1">
              <a:lnSpc>
                <a:spcPct val="93000"/>
              </a:lnSpc>
              <a:spcAft>
                <a:spcPts val="1425"/>
              </a:spcAft>
              <a:buSzPct val="100000"/>
              <a:buFontTx/>
              <a:buChar char="-"/>
              <a:defRPr/>
            </a:pPr>
            <a:r>
              <a:rPr lang="en-GB" altLang="de-DE" sz="2000" dirty="0" err="1">
                <a:solidFill>
                  <a:schemeClr val="tx1"/>
                </a:solidFill>
              </a:rPr>
              <a:t>unentschuldigte</a:t>
            </a:r>
            <a:r>
              <a:rPr lang="en-GB" altLang="de-DE" sz="2000" dirty="0">
                <a:solidFill>
                  <a:schemeClr val="tx1"/>
                </a:solidFill>
              </a:rPr>
              <a:t> </a:t>
            </a:r>
            <a:r>
              <a:rPr lang="en-GB" altLang="de-DE" sz="2000" dirty="0" err="1">
                <a:solidFill>
                  <a:schemeClr val="tx1"/>
                </a:solidFill>
              </a:rPr>
              <a:t>Nichtteilnahme</a:t>
            </a:r>
            <a:r>
              <a:rPr lang="en-GB" altLang="de-DE" sz="2000" dirty="0">
                <a:solidFill>
                  <a:schemeClr val="tx1"/>
                </a:solidFill>
              </a:rPr>
              <a:t> an </a:t>
            </a:r>
            <a:r>
              <a:rPr lang="en-GB" altLang="de-DE" sz="2000" dirty="0" err="1">
                <a:solidFill>
                  <a:schemeClr val="tx1"/>
                </a:solidFill>
              </a:rPr>
              <a:t>Prüfungen</a:t>
            </a:r>
            <a:r>
              <a:rPr lang="en-GB" altLang="de-DE" sz="2000" dirty="0">
                <a:solidFill>
                  <a:schemeClr val="tx1"/>
                </a:solidFill>
              </a:rPr>
              <a:t>, </a:t>
            </a:r>
            <a:r>
              <a:rPr lang="en-GB" altLang="de-DE" sz="2000" dirty="0" err="1">
                <a:solidFill>
                  <a:schemeClr val="tx1"/>
                </a:solidFill>
              </a:rPr>
              <a:t>versäumte</a:t>
            </a:r>
            <a:r>
              <a:rPr lang="en-GB" altLang="de-DE" sz="2000" dirty="0">
                <a:solidFill>
                  <a:schemeClr val="tx1"/>
                </a:solidFill>
              </a:rPr>
              <a:t> </a:t>
            </a:r>
            <a:r>
              <a:rPr lang="en-GB" altLang="de-DE" sz="2000" dirty="0" err="1">
                <a:solidFill>
                  <a:schemeClr val="tx1"/>
                </a:solidFill>
              </a:rPr>
              <a:t>Abgabetermine</a:t>
            </a:r>
            <a:endParaRPr lang="en-GB" altLang="de-DE" sz="2000" dirty="0">
              <a:solidFill>
                <a:schemeClr val="tx1"/>
              </a:solidFill>
            </a:endParaRPr>
          </a:p>
          <a:p>
            <a:pPr marL="801687" lvl="1" indent="-342900" eaLnBrk="1">
              <a:lnSpc>
                <a:spcPct val="93000"/>
              </a:lnSpc>
              <a:spcAft>
                <a:spcPts val="1425"/>
              </a:spcAft>
              <a:buSzPct val="100000"/>
              <a:buFontTx/>
              <a:buChar char="-"/>
              <a:defRPr/>
            </a:pPr>
            <a:r>
              <a:rPr lang="en-GB" altLang="de-DE" sz="2000" dirty="0" err="1">
                <a:solidFill>
                  <a:schemeClr val="tx1"/>
                </a:solidFill>
              </a:rPr>
              <a:t>Täuschungsversuche</a:t>
            </a:r>
            <a:r>
              <a:rPr lang="en-GB" altLang="de-DE" sz="2000" dirty="0">
                <a:solidFill>
                  <a:schemeClr val="tx1"/>
                </a:solidFill>
              </a:rPr>
              <a:t> und </a:t>
            </a:r>
            <a:r>
              <a:rPr lang="en-GB" altLang="de-DE" sz="2000" dirty="0" err="1">
                <a:solidFill>
                  <a:schemeClr val="tx1"/>
                </a:solidFill>
              </a:rPr>
              <a:t>Verwendung</a:t>
            </a:r>
            <a:r>
              <a:rPr lang="en-GB" altLang="de-DE" sz="2000" dirty="0">
                <a:solidFill>
                  <a:schemeClr val="tx1"/>
                </a:solidFill>
              </a:rPr>
              <a:t> </a:t>
            </a:r>
            <a:r>
              <a:rPr lang="en-GB" altLang="de-DE" sz="2000" dirty="0" err="1">
                <a:solidFill>
                  <a:schemeClr val="tx1"/>
                </a:solidFill>
              </a:rPr>
              <a:t>nicht</a:t>
            </a:r>
            <a:r>
              <a:rPr lang="en-GB" altLang="de-DE" sz="2000" dirty="0">
                <a:solidFill>
                  <a:schemeClr val="tx1"/>
                </a:solidFill>
              </a:rPr>
              <a:t> </a:t>
            </a:r>
            <a:r>
              <a:rPr lang="en-GB" altLang="de-DE" sz="2000" dirty="0" err="1">
                <a:solidFill>
                  <a:schemeClr val="tx1"/>
                </a:solidFill>
              </a:rPr>
              <a:t>ausdrücklich</a:t>
            </a:r>
            <a:r>
              <a:rPr lang="en-GB" altLang="de-DE" sz="2000" dirty="0">
                <a:solidFill>
                  <a:schemeClr val="tx1"/>
                </a:solidFill>
              </a:rPr>
              <a:t> </a:t>
            </a:r>
            <a:r>
              <a:rPr lang="en-GB" altLang="de-DE" sz="2000" dirty="0" err="1">
                <a:solidFill>
                  <a:schemeClr val="tx1"/>
                </a:solidFill>
              </a:rPr>
              <a:t>erlaubter</a:t>
            </a:r>
            <a:r>
              <a:rPr lang="en-GB" altLang="de-DE" sz="2000" dirty="0">
                <a:solidFill>
                  <a:schemeClr val="tx1"/>
                </a:solidFill>
              </a:rPr>
              <a:t> </a:t>
            </a:r>
            <a:r>
              <a:rPr lang="en-GB" altLang="de-DE" sz="2000" dirty="0" err="1">
                <a:solidFill>
                  <a:schemeClr val="tx1"/>
                </a:solidFill>
              </a:rPr>
              <a:t>Hilfsmittel</a:t>
            </a:r>
            <a:r>
              <a:rPr lang="en-GB" altLang="de-DE" sz="2000" dirty="0">
                <a:solidFill>
                  <a:schemeClr val="tx1"/>
                </a:solidFill>
              </a:rPr>
              <a:t> (</a:t>
            </a:r>
            <a:r>
              <a:rPr lang="en-GB" altLang="de-DE" sz="2000" dirty="0" err="1">
                <a:solidFill>
                  <a:schemeClr val="tx1"/>
                </a:solidFill>
              </a:rPr>
              <a:t>auch</a:t>
            </a:r>
            <a:r>
              <a:rPr lang="en-GB" altLang="de-DE" sz="2000" dirty="0">
                <a:solidFill>
                  <a:schemeClr val="tx1"/>
                </a:solidFill>
              </a:rPr>
              <a:t> </a:t>
            </a:r>
            <a:r>
              <a:rPr lang="en-GB" altLang="de-DE" sz="2000" dirty="0" err="1">
                <a:solidFill>
                  <a:schemeClr val="tx1"/>
                </a:solidFill>
              </a:rPr>
              <a:t>wenn</a:t>
            </a:r>
            <a:r>
              <a:rPr lang="en-GB" altLang="de-DE" sz="2000" dirty="0">
                <a:solidFill>
                  <a:schemeClr val="tx1"/>
                </a:solidFill>
              </a:rPr>
              <a:t> </a:t>
            </a:r>
            <a:r>
              <a:rPr lang="en-GB" altLang="de-DE" sz="2000" dirty="0" err="1">
                <a:solidFill>
                  <a:schemeClr val="tx1"/>
                </a:solidFill>
              </a:rPr>
              <a:t>nachträglich</a:t>
            </a:r>
            <a:r>
              <a:rPr lang="en-GB" altLang="de-DE" sz="2000" dirty="0">
                <a:solidFill>
                  <a:schemeClr val="tx1"/>
                </a:solidFill>
              </a:rPr>
              <a:t> </a:t>
            </a:r>
            <a:r>
              <a:rPr lang="en-GB" altLang="de-DE" sz="2000" dirty="0" err="1">
                <a:solidFill>
                  <a:schemeClr val="tx1"/>
                </a:solidFill>
              </a:rPr>
              <a:t>festgestellt</a:t>
            </a:r>
            <a:r>
              <a:rPr lang="en-GB" altLang="de-DE" sz="2000" dirty="0">
                <a:solidFill>
                  <a:schemeClr val="tx1"/>
                </a:solidFill>
              </a:rPr>
              <a:t>)</a:t>
            </a:r>
            <a:r>
              <a:rPr lang="ar-SA" altLang="de-DE" sz="2000" dirty="0">
                <a:solidFill>
                  <a:schemeClr val="tx1"/>
                </a:solidFill>
              </a:rPr>
              <a:t>‏</a:t>
            </a:r>
            <a:endParaRPr lang="de-DE" altLang="de-DE" sz="2000" dirty="0">
              <a:solidFill>
                <a:schemeClr val="tx1"/>
              </a:solidFill>
            </a:endParaRPr>
          </a:p>
          <a:p>
            <a:pPr eaLnBrk="1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de-DE" altLang="de-DE" sz="2000" dirty="0">
              <a:solidFill>
                <a:schemeClr val="tx1"/>
              </a:solidFill>
            </a:endParaRPr>
          </a:p>
          <a:p>
            <a:pPr eaLnBrk="1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de-DE" altLang="de-DE" sz="2000" dirty="0">
              <a:solidFill>
                <a:schemeClr val="tx1"/>
              </a:solidFill>
            </a:endParaRPr>
          </a:p>
          <a:p>
            <a:pPr eaLnBrk="1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de-DE" altLang="de-DE" sz="2000" dirty="0">
                <a:solidFill>
                  <a:schemeClr val="tx1"/>
                </a:solidFill>
              </a:rPr>
              <a:t>=&gt; nicht Zulassung zur weiteren Prüfung (Note „6“)</a:t>
            </a:r>
            <a:endParaRPr lang="en-GB" altLang="de-DE" sz="2000" dirty="0">
              <a:solidFill>
                <a:schemeClr val="tx1"/>
              </a:solidFill>
            </a:endParaRPr>
          </a:p>
          <a:p>
            <a:pPr eaLnBrk="1">
              <a:lnSpc>
                <a:spcPct val="93000"/>
              </a:lnSpc>
              <a:spcAft>
                <a:spcPts val="1425"/>
              </a:spcAft>
              <a:buSzPct val="100000"/>
              <a:defRPr/>
            </a:pPr>
            <a:endParaRPr lang="en-GB" altLang="de-DE" sz="2000" dirty="0">
              <a:solidFill>
                <a:schemeClr val="tx1"/>
              </a:solidFill>
            </a:endParaRPr>
          </a:p>
          <a:p>
            <a:pPr eaLnBrk="1">
              <a:lnSpc>
                <a:spcPct val="93000"/>
              </a:lnSpc>
              <a:spcAft>
                <a:spcPts val="1425"/>
              </a:spcAft>
              <a:buSzPct val="100000"/>
              <a:defRPr/>
            </a:pPr>
            <a:r>
              <a:rPr lang="en-GB" altLang="de-DE" sz="2000" dirty="0">
                <a:solidFill>
                  <a:schemeClr val="tx1"/>
                </a:solidFill>
              </a:rPr>
              <a:t>			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Larissa">
  <a:themeElements>
    <a:clrScheme name="Lariss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Arial"/>
        <a:ea typeface=""/>
        <a:cs typeface="Arial Unicode MS"/>
      </a:majorFont>
      <a:minorFont>
        <a:latin typeface="Arial"/>
        <a:ea typeface=""/>
        <a:cs typeface="Arial Unicode MS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87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altLang="de-DE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 Unicode M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87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altLang="de-DE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 Unicode MS" charset="0"/>
          </a:defRPr>
        </a:defPPr>
      </a:lstStyle>
    </a:lnDef>
  </a:objectDefaults>
  <a:extraClrSchemeLst>
    <a:extraClrScheme>
      <a:clrScheme name="Lariss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Larissa">
  <a:themeElements>
    <a:clrScheme name="Lariss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Arial"/>
        <a:ea typeface=""/>
        <a:cs typeface="Arial Unicode MS"/>
      </a:majorFont>
      <a:minorFont>
        <a:latin typeface="Arial"/>
        <a:ea typeface=""/>
        <a:cs typeface="Arial Unicode MS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87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altLang="de-DE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 Unicode M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87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altLang="de-DE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 Unicode MS" charset="0"/>
          </a:defRPr>
        </a:defPPr>
      </a:lstStyle>
    </a:lnDef>
  </a:objectDefaults>
  <a:extraClrSchemeLst>
    <a:extraClrScheme>
      <a:clrScheme name="Lariss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Larissa">
  <a:themeElements>
    <a:clrScheme name="Lariss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Arial"/>
        <a:ea typeface=""/>
        <a:cs typeface="Arial Unicode MS"/>
      </a:majorFont>
      <a:minorFont>
        <a:latin typeface="Arial"/>
        <a:ea typeface=""/>
        <a:cs typeface="Arial Unicode MS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87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altLang="de-DE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 Unicode M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87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altLang="de-DE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 Unicode MS" charset="0"/>
          </a:defRPr>
        </a:defPPr>
      </a:lstStyle>
    </a:lnDef>
  </a:objectDefaults>
  <a:extraClrSchemeLst>
    <a:extraClrScheme>
      <a:clrScheme name="Lariss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Larissa">
  <a:themeElements>
    <a:clrScheme name="Lariss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Arial"/>
        <a:ea typeface=""/>
        <a:cs typeface="Arial Unicode MS"/>
      </a:majorFont>
      <a:minorFont>
        <a:latin typeface="Arial"/>
        <a:ea typeface=""/>
        <a:cs typeface="Arial Unicode MS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87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altLang="de-DE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 Unicode M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87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altLang="de-DE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 Unicode MS" charset="0"/>
          </a:defRPr>
        </a:defPPr>
      </a:lstStyle>
    </a:lnDef>
  </a:objectDefaults>
  <a:extraClrSchemeLst>
    <a:extraClrScheme>
      <a:clrScheme name="Lariss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4_Larissa">
  <a:themeElements>
    <a:clrScheme name="Lariss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Arial"/>
        <a:ea typeface=""/>
        <a:cs typeface="Arial Unicode MS"/>
      </a:majorFont>
      <a:minorFont>
        <a:latin typeface="Arial"/>
        <a:ea typeface=""/>
        <a:cs typeface="Arial Unicode MS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87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altLang="de-DE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 Unicode M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87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altLang="de-DE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 Unicode MS" charset="0"/>
          </a:defRPr>
        </a:defPPr>
      </a:lstStyle>
    </a:lnDef>
  </a:objectDefaults>
  <a:extraClrSchemeLst>
    <a:extraClrScheme>
      <a:clrScheme name="Lariss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558</Words>
  <Application>Microsoft Office PowerPoint</Application>
  <PresentationFormat>Benutzerdefiniert</PresentationFormat>
  <Paragraphs>115</Paragraphs>
  <Slides>15</Slides>
  <Notes>14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5</vt:i4>
      </vt:variant>
      <vt:variant>
        <vt:lpstr>Folientitel</vt:lpstr>
      </vt:variant>
      <vt:variant>
        <vt:i4>15</vt:i4>
      </vt:variant>
    </vt:vector>
  </HeadingPairs>
  <TitlesOfParts>
    <vt:vector size="22" baseType="lpstr">
      <vt:lpstr>Arial</vt:lpstr>
      <vt:lpstr>Times New Roman</vt:lpstr>
      <vt:lpstr>Larissa</vt:lpstr>
      <vt:lpstr>1_Larissa</vt:lpstr>
      <vt:lpstr>2_Larissa</vt:lpstr>
      <vt:lpstr>3_Larissa</vt:lpstr>
      <vt:lpstr>4_Larissa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Abschlussprüfung Realschule 2012/2013</dc:title>
  <dc:creator>Komma, Nicole</dc:creator>
  <cp:lastModifiedBy>Nicole Komma</cp:lastModifiedBy>
  <cp:revision>56</cp:revision>
  <cp:lastPrinted>1601-01-01T00:00:00Z</cp:lastPrinted>
  <dcterms:created xsi:type="dcterms:W3CDTF">1601-01-01T00:00:00Z</dcterms:created>
  <dcterms:modified xsi:type="dcterms:W3CDTF">2026-08-20T06:16:24Z</dcterms:modified>
</cp:coreProperties>
</file>